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149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1782-3E86-43EE-95B5-46B61F93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7F122-C68D-46A7-856A-A07A12AAF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1D11-4D6B-4555-91E6-17830070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656AC-FF7D-49CE-B1DE-E1F49F92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B504-3D65-469A-B6CB-EB350612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D0FEC-2F02-4079-B96F-BF47E355B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4"/>
            <a:ext cx="12196739" cy="6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AB0-7874-4C2B-B2B5-F55E9ACC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DC42C-3C9D-4FD2-B2FC-0185FB900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83111-5E2A-4A26-8913-1A992867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7F2B-F3DB-4FFF-90BD-F73B4418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84CA-09DE-44DA-9B45-E2AEE6FA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E14F5-C588-459D-ABB2-394C5309F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085EE-E61B-4BBA-BAAC-034E5F5CC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448F-ABD8-481C-91F7-10DBBC83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6E129-5B96-408E-91D3-517BA86A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03F9-0E8D-4678-9C8F-A92D1E49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3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40DB-74F2-437B-801B-E384F181C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48" y="23336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76194-D6A2-4645-BFE2-403B30C3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F50A3-28DD-48F6-8990-5AA22739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A2B9-CA93-4B58-B91F-83F9E3D3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14D4-AF1D-4748-9A8C-87141BDE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8691BF4-870B-4B21-9B0D-9997AF4FD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6619" y="952500"/>
            <a:ext cx="5963314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17B0-A632-4C18-AB3F-9D4275C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66FF-CD1B-4122-A527-9C5FDBBE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DFBF-AC39-425C-8E45-521031A5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726FC-8B32-47C1-82D6-A8555B1A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F7845-A179-4802-B9EB-826E5A67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4D26-0245-43EC-9CF6-202DF618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272D-0933-4157-A1B4-7F2B1ACE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C2E4C-EF9D-47E0-97A7-4F2C82945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89615-4821-4ACA-856C-D84085BC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7E5EA-1C87-4BF3-B077-28CC5775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63C6-C84D-4E42-9570-32B4A7F1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F059-B531-47F3-9702-8642FE0C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B35D5-9AEE-48C2-8057-B50BEA62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92517-33AD-4A8A-A104-3F9607E18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B4BAC-B450-45AB-BCA1-4D8C2E18F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C3679-68ED-4161-AB2E-69F9C97F6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B562E-A9F7-4A24-BB46-1820ADAA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A392F-B173-42F4-9327-843162B4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0F269-414E-42FF-B4C5-3E25DB7F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1098-EDE1-4F9C-85AF-A13C78E5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235DC-BF09-4E7E-9D4B-CC546554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0F2B7-DD50-4CA6-984A-4F8143BE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75CBB-6862-4828-AB19-96D335AE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24F01-20F4-494C-B375-3C766CEF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C297F-2B6D-437A-BF8A-4A2A58EC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C4C6-F2E8-4B17-A3A3-D0971A99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B01-6EC0-48C8-815C-ECA1033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B6E1-212C-4150-ABD8-5B2ED0D8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260C5-0A17-4CCF-90A1-FEF7F979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3011B-08DE-46C0-BE71-B99C2AD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40ED1-CF0E-4E71-902B-62146076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12387-2CAD-4221-BB04-6F0A1F6F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276D-F84D-413D-B823-A202BAC4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D9BEF-BFCA-4BEA-BD4E-C44A3AD71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18D4B-ECEA-4D97-B218-8ECE6FED3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7EA76-6B64-4795-B7CF-FA540167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46C91-DE76-4D3F-80BD-E2A95BC5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06AC4-1A2A-403E-BD08-429CFB04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6A049-5CCF-4E81-9838-9330ED83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9651-9650-4870-B713-4476CA2C3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6932-BEC2-43F4-BD8B-4A7708150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8576-C238-4E46-ACAA-76FA808805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4E9D-C8D5-43BD-B5AE-B2326A76E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C2F4-A9DA-4305-94E7-63B10891B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93F0-CE15-4123-A6C6-E60F89CAA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26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microsoft.com/office/2007/relationships/hdphoto" Target="../media/hdphoto10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5.wdp"/><Relationship Id="rId22" Type="http://schemas.microsoft.com/office/2007/relationships/hdphoto" Target="../media/hdphoto7.wdp"/><Relationship Id="rId27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75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4BBC-D10B-415C-87C6-F705BC5F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3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33BA-7184-4A1D-8041-F42CD6ED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Decorations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06932-7BC8-4316-88CD-024F85383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5" b="99302" l="10000" r="90000">
                        <a14:foregroundMark x1="46667" y1="2445" x2="41190" y2="3143"/>
                        <a14:foregroundMark x1="40119" y1="94412" x2="59643" y2="90105"/>
                        <a14:foregroundMark x1="47262" y1="99302" x2="51071" y2="988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613" y="2359164"/>
            <a:ext cx="741597" cy="758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AD67F-809C-4609-B0D1-AE01CF1CA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9" b="95373" l="2976" r="94524">
                        <a14:foregroundMark x1="45507" y1="10540" x2="45357" y2="10883"/>
                        <a14:foregroundMark x1="48214" y1="4370" x2="47992" y2="4878"/>
                        <a14:foregroundMark x1="7143" y1="53470" x2="9286" y2="64610"/>
                        <a14:foregroundMark x1="91071" y1="51585" x2="94524" y2="65467"/>
                        <a14:foregroundMark x1="38571" y1="91774" x2="55952" y2="92117"/>
                        <a14:foregroundMark x1="3095" y1="57241" x2="3810" y2="63239"/>
                        <a14:backgroundMark x1="47619" y1="6769" x2="47976" y2="8312"/>
                        <a14:backgroundMark x1="47619" y1="5998" x2="47143" y2="7027"/>
                        <a14:backgroundMark x1="48095" y1="5913" x2="47738" y2="6427"/>
                        <a14:backgroundMark x1="45952" y1="8912" x2="46786" y2="9769"/>
                        <a14:backgroundMark x1="47143" y1="8569" x2="47262" y2="9340"/>
                        <a14:backgroundMark x1="48214" y1="5398" x2="47024" y2="6255"/>
                        <a14:backgroundMark x1="48571" y1="5827" x2="48214" y2="5827"/>
                        <a14:backgroundMark x1="46786" y1="9597" x2="46786" y2="10540"/>
                        <a14:backgroundMark x1="48333" y1="6598" x2="47857" y2="5656"/>
                        <a14:backgroundMark x1="48452" y1="5398" x2="47976" y2="5398"/>
                        <a14:backgroundMark x1="50952" y1="96058" x2="45714" y2="95544"/>
                        <a14:backgroundMark x1="54762" y1="96058" x2="51071" y2="95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3608" y="2359164"/>
            <a:ext cx="600003" cy="83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96D0F-C80D-4658-A6C4-35A5D56D5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7" b="96333" l="10000" r="90000">
                        <a14:foregroundMark x1="47176" y1="7742" x2="47099" y2="8000"/>
                        <a14:foregroundMark x1="48833" y1="2167" x2="48553" y2="3108"/>
                        <a14:foregroundMark x1="47000" y1="10500" x2="45333" y2="10500"/>
                        <a14:foregroundMark x1="46500" y1="8333" x2="46500" y2="9000"/>
                        <a14:foregroundMark x1="47000" y1="7667" x2="47000" y2="7667"/>
                        <a14:foregroundMark x1="47000" y1="7833" x2="47000" y2="8333"/>
                        <a14:foregroundMark x1="42167" y1="91500" x2="62833" y2="90667"/>
                        <a14:foregroundMark x1="46500" y1="96333" x2="50500" y2="96333"/>
                        <a14:backgroundMark x1="48256" y1="7667" x2="48212" y2="7833"/>
                        <a14:backgroundMark x1="48833" y1="5500" x2="48256" y2="7667"/>
                        <a14:backgroundMark x1="50333" y1="5500" x2="48167" y2="6000"/>
                        <a14:backgroundMark x1="47667" y1="9000" x2="48833" y2="9667"/>
                        <a14:backgroundMark x1="47572" y1="9000" x2="47667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8715" y="2389179"/>
            <a:ext cx="728356" cy="72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CEBD9-04EC-4E5A-9903-23670F4FF7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6" b="90863" l="7442" r="94535">
                        <a14:foregroundMark x1="7442" y1="51048" x2="7907" y2="66723"/>
                        <a14:foregroundMark x1="44302" y1="91031" x2="55465" y2="91031"/>
                        <a14:foregroundMark x1="92326" y1="49790" x2="94651" y2="69405"/>
                        <a14:foregroundMark x1="49419" y1="3856" x2="46279" y2="38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613" y="3387408"/>
            <a:ext cx="741597" cy="910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79BFB-4420-4C11-833C-735244197F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4703" y="3352772"/>
            <a:ext cx="688908" cy="865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59705-B400-42B6-9468-6F7237D8C0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0286" y="3387408"/>
            <a:ext cx="704927" cy="865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18868-93C4-4C0C-9931-BF71996D4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8255" y="1983185"/>
            <a:ext cx="2715490" cy="1180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AAF62-854E-42F6-9964-D3DDEF7C267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9" b="89872" l="4881" r="95357">
                        <a14:foregroundMark x1="4881" y1="44005" x2="6429" y2="45285"/>
                        <a14:foregroundMark x1="95357" y1="44005" x2="94524" y2="45518"/>
                      </a14:backgroundRemoval>
                    </a14:imgEffect>
                  </a14:imgLayer>
                </a14:imgProps>
              </a:ext>
            </a:extLst>
          </a:blip>
          <a:srcRect t="34232" b="31515"/>
          <a:stretch/>
        </p:blipFill>
        <p:spPr>
          <a:xfrm>
            <a:off x="4316005" y="3049814"/>
            <a:ext cx="3371627" cy="1180992"/>
          </a:xfrm>
          <a:prstGeom prst="rect">
            <a:avLst/>
          </a:prstGeom>
        </p:spPr>
      </p:pic>
      <p:pic>
        <p:nvPicPr>
          <p:cNvPr id="11" name="Picture 2" descr="Felt Garland PNG Clipart | PNG Mart">
            <a:extLst>
              <a:ext uri="{FF2B5EF4-FFF2-40B4-BE49-F238E27FC236}">
                <a16:creationId xmlns:a16="http://schemas.microsoft.com/office/drawing/2014/main" id="{DB23BEDB-1D47-4396-885B-B0C5F615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84" y="4018450"/>
            <a:ext cx="3183267" cy="11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ulticolour Christmas Lights Transparent Clipart​ | Gallery Yopriceville -  High-Quality Images and Transparent PNG Free Clipart">
            <a:extLst>
              <a:ext uri="{FF2B5EF4-FFF2-40B4-BE49-F238E27FC236}">
                <a16:creationId xmlns:a16="http://schemas.microsoft.com/office/drawing/2014/main" id="{F86BF79C-279B-4A9E-A4C3-8AEA2A35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5584765"/>
            <a:ext cx="2647507" cy="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8FEF01-0CAF-416A-912A-51604E93A5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854" b="91348" l="5682" r="95114">
                        <a14:foregroundMark x1="8864" y1="19213" x2="8977" y2="37528"/>
                        <a14:foregroundMark x1="30795" y1="8427" x2="26932" y2="6966"/>
                        <a14:foregroundMark x1="5909" y1="24944" x2="6364" y2="34607"/>
                        <a14:foregroundMark x1="91932" y1="22921" x2="88977" y2="36629"/>
                        <a14:foregroundMark x1="88977" y1="36629" x2="89773" y2="40112"/>
                        <a14:foregroundMark x1="95000" y1="24494" x2="95227" y2="26404"/>
                        <a14:backgroundMark x1="29886" y1="90112" x2="31250" y2="91348"/>
                        <a14:backgroundMark x1="31250" y1="91461" x2="31932" y2="914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8178" y="1831702"/>
            <a:ext cx="1006204" cy="1017638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B50263D-054F-4CF4-B42A-F54561F3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42" y="1678106"/>
            <a:ext cx="1136907" cy="11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B4C1C-094C-42E2-B8FB-73FC884B19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18178" y="3049481"/>
            <a:ext cx="1157196" cy="1719263"/>
          </a:xfrm>
          <a:prstGeom prst="rect">
            <a:avLst/>
          </a:prstGeom>
        </p:spPr>
      </p:pic>
      <p:pic>
        <p:nvPicPr>
          <p:cNvPr id="17" name="Picture 10" descr="Library Of Christmas Angels Banner Free Stock Png Files - Christmas Tree  Angel Clipart,Angle Wings Png - free transparent png images - pngaaa.com">
            <a:extLst>
              <a:ext uri="{FF2B5EF4-FFF2-40B4-BE49-F238E27FC236}">
                <a16:creationId xmlns:a16="http://schemas.microsoft.com/office/drawing/2014/main" id="{F08D8ECB-BC36-484D-9258-5D7B762E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444" b="94438" l="10000" r="90000">
                        <a14:foregroundMark x1="55444" y1="22485" x2="57556" y2="23550"/>
                        <a14:foregroundMark x1="16333" y1="6509" x2="17333" y2="10178"/>
                        <a14:foregroundMark x1="83444" y1="5680" x2="83444" y2="6391"/>
                        <a14:foregroundMark x1="42000" y1="90533" x2="57778" y2="89822"/>
                        <a14:foregroundMark x1="48111" y1="94438" x2="51444" y2="94438"/>
                        <a14:foregroundMark x1="59889" y1="52426" x2="60222" y2="66154"/>
                        <a14:foregroundMark x1="60222" y1="66154" x2="59667" y2="67337"/>
                        <a14:foregroundMark x1="40111" y1="54320" x2="43222" y2="69349"/>
                        <a14:foregroundMark x1="42222" y1="51006" x2="48889" y2="61657"/>
                        <a14:foregroundMark x1="48889" y1="61657" x2="59111" y2="52426"/>
                        <a14:foregroundMark x1="43111" y1="75621" x2="58778" y2="81893"/>
                        <a14:foregroundMark x1="58778" y1="81893" x2="59333" y2="82367"/>
                        <a14:foregroundMark x1="41667" y1="76923" x2="46778" y2="8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47" y="3115500"/>
            <a:ext cx="1512148" cy="14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90007E4E-AF7D-4329-89C2-96D0D20403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17" y="4832733"/>
            <a:ext cx="786087" cy="886932"/>
          </a:xfrm>
          <a:prstGeom prst="rect">
            <a:avLst/>
          </a:prstGeom>
        </p:spPr>
      </p:pic>
      <p:pic>
        <p:nvPicPr>
          <p:cNvPr id="22" name="Picture 2" descr="Candy Cane Clip Art Free PNG Image｜Illustoon">
            <a:extLst>
              <a:ext uri="{FF2B5EF4-FFF2-40B4-BE49-F238E27FC236}">
                <a16:creationId xmlns:a16="http://schemas.microsoft.com/office/drawing/2014/main" id="{C863950D-77E7-4066-8548-AF281E0A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813" b="93958" l="10000" r="90000">
                        <a14:foregroundMark x1="68438" y1="29063" x2="57708" y2="9792"/>
                        <a14:foregroundMark x1="57708" y1="9792" x2="44063" y2="18750"/>
                        <a14:foregroundMark x1="44063" y1="18750" x2="39271" y2="37604"/>
                        <a14:foregroundMark x1="39271" y1="37604" x2="42188" y2="90729"/>
                        <a14:foregroundMark x1="63333" y1="15313" x2="44167" y2="11667"/>
                        <a14:foregroundMark x1="44167" y1="11667" x2="37604" y2="27500"/>
                        <a14:foregroundMark x1="37604" y1="27500" x2="37708" y2="36458"/>
                        <a14:foregroundMark x1="48958" y1="10521" x2="39688" y2="16563"/>
                        <a14:foregroundMark x1="66875" y1="13750" x2="48854" y2="7813"/>
                        <a14:foregroundMark x1="48854" y1="7813" x2="43542" y2="11458"/>
                        <a14:foregroundMark x1="67813" y1="23333" x2="65208" y2="29063"/>
                        <a14:foregroundMark x1="71667" y1="25208" x2="62083" y2="24896"/>
                        <a14:foregroundMark x1="64896" y1="28438" x2="70313" y2="31667"/>
                        <a14:foregroundMark x1="64896" y1="13125" x2="60729" y2="8646"/>
                        <a14:foregroundMark x1="43229" y1="30312" x2="43542" y2="82708"/>
                        <a14:foregroundMark x1="36146" y1="46667" x2="38750" y2="79896"/>
                        <a14:foregroundMark x1="40000" y1="93958" x2="42188" y2="9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47" y="4741107"/>
            <a:ext cx="1139456" cy="11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Present Gift Clipart, Explore Pictures - Gifts Clipart - Png Download  (#98228) - PinClipart">
            <a:extLst>
              <a:ext uri="{FF2B5EF4-FFF2-40B4-BE49-F238E27FC236}">
                <a16:creationId xmlns:a16="http://schemas.microsoft.com/office/drawing/2014/main" id="{CB19865F-8F50-4630-95C1-10558AEB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822" b="89811" l="5114" r="93182">
                        <a14:foregroundMark x1="20568" y1="30277" x2="16591" y2="35953"/>
                        <a14:foregroundMark x1="16591" y1="35953" x2="11023" y2="63028"/>
                        <a14:foregroundMark x1="11023" y1="63028" x2="13295" y2="70597"/>
                        <a14:foregroundMark x1="13295" y1="70597" x2="19091" y2="33624"/>
                        <a14:foregroundMark x1="30114" y1="30277" x2="14773" y2="32751"/>
                        <a14:foregroundMark x1="14773" y1="32751" x2="9886" y2="44396"/>
                        <a14:foregroundMark x1="9886" y1="44396" x2="12955" y2="80786"/>
                        <a14:foregroundMark x1="12955" y1="80786" x2="24545" y2="31004"/>
                        <a14:foregroundMark x1="61023" y1="36245" x2="54886" y2="34934"/>
                        <a14:foregroundMark x1="54886" y1="34934" x2="41591" y2="47016"/>
                        <a14:foregroundMark x1="41591" y1="47016" x2="47727" y2="78311"/>
                        <a14:foregroundMark x1="47727" y1="78311" x2="57841" y2="78020"/>
                        <a14:foregroundMark x1="57841" y1="78020" x2="64886" y2="54294"/>
                        <a14:foregroundMark x1="64886" y1="54294" x2="61705" y2="40320"/>
                        <a14:foregroundMark x1="61705" y1="40320" x2="59773" y2="37555"/>
                        <a14:foregroundMark x1="74812" y1="17377" x2="65341" y2="18777"/>
                        <a14:foregroundMark x1="77482" y1="16983" x2="76473" y2="17132"/>
                        <a14:foregroundMark x1="65341" y1="18777" x2="76705" y2="24745"/>
                        <a14:foregroundMark x1="76705" y1="24745" x2="90114" y2="38865"/>
                        <a14:foregroundMark x1="90114" y1="38865" x2="86705" y2="62882"/>
                        <a14:foregroundMark x1="86705" y1="62882" x2="91136" y2="56477"/>
                        <a14:foregroundMark x1="91136" y1="56477" x2="91818" y2="27220"/>
                        <a14:foregroundMark x1="91818" y1="27220" x2="86199" y2="16635"/>
                        <a14:foregroundMark x1="75240" y1="16608" x2="73409" y2="17613"/>
                        <a14:foregroundMark x1="92386" y1="22707" x2="94545" y2="35080"/>
                        <a14:foregroundMark x1="94545" y1="35080" x2="93409" y2="58661"/>
                        <a14:foregroundMark x1="93409" y1="58661" x2="89318" y2="70597"/>
                        <a14:foregroundMark x1="89318" y1="70597" x2="79318" y2="67103"/>
                        <a14:foregroundMark x1="79318" y1="67103" x2="79091" y2="66084"/>
                        <a14:foregroundMark x1="5227" y1="37263" x2="7955" y2="58661"/>
                        <a14:foregroundMark x1="55682" y1="5822" x2="54318" y2="9753"/>
                        <a14:backgroundMark x1="85000" y1="16739" x2="76705" y2="15284"/>
                        <a14:backgroundMark x1="76136" y1="14993" x2="77500" y2="15284"/>
                        <a14:backgroundMark x1="84886" y1="16303" x2="86364" y2="1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89" y="5072934"/>
            <a:ext cx="1395413" cy="10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Orange Present Clip Art At Clker Com Vector Clip Art - Christmas Gift  Clipart - Png Download (#1860901) - PinClipart">
            <a:extLst>
              <a:ext uri="{FF2B5EF4-FFF2-40B4-BE49-F238E27FC236}">
                <a16:creationId xmlns:a16="http://schemas.microsoft.com/office/drawing/2014/main" id="{9C437A19-7F26-4A07-BDE7-24D76A8B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8235" b="90882" l="10000" r="90000">
                        <a14:foregroundMark x1="42045" y1="8382" x2="35909" y2="9706"/>
                        <a14:foregroundMark x1="43750" y1="37941" x2="54205" y2="43235"/>
                        <a14:foregroundMark x1="54205" y1="46471" x2="54545" y2="62353"/>
                        <a14:foregroundMark x1="56250" y1="88676" x2="77727" y2="69265"/>
                        <a14:foregroundMark x1="52500" y1="90882" x2="32045" y2="77353"/>
                        <a14:foregroundMark x1="32045" y1="77353" x2="22500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42" y="4967632"/>
            <a:ext cx="1649370" cy="12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0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Tree Decorations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McMillan</dc:creator>
  <cp:lastModifiedBy>Lea McMillan</cp:lastModifiedBy>
  <cp:revision>1</cp:revision>
  <dcterms:created xsi:type="dcterms:W3CDTF">2021-11-29T18:53:14Z</dcterms:created>
  <dcterms:modified xsi:type="dcterms:W3CDTF">2021-11-29T21:09:53Z</dcterms:modified>
</cp:coreProperties>
</file>