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266756-C629-4FE6-8BB7-A172B1574833}" v="23" dt="2021-11-10T17:46:45.8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a McMillan" userId="e87c5de0-7706-4fb1-bb9a-ade227d92a85" providerId="ADAL" clId="{D4266756-C629-4FE6-8BB7-A172B1574833}"/>
    <pc:docChg chg="undo custSel addSld delSld modSld addMainMaster delMainMaster modMainMaster">
      <pc:chgData name="Lea McMillan" userId="e87c5de0-7706-4fb1-bb9a-ade227d92a85" providerId="ADAL" clId="{D4266756-C629-4FE6-8BB7-A172B1574833}" dt="2021-11-10T17:47:18.114" v="141" actId="2696"/>
      <pc:docMkLst>
        <pc:docMk/>
      </pc:docMkLst>
      <pc:sldChg chg="addSp delSp modSp del mod setBg">
        <pc:chgData name="Lea McMillan" userId="e87c5de0-7706-4fb1-bb9a-ade227d92a85" providerId="ADAL" clId="{D4266756-C629-4FE6-8BB7-A172B1574833}" dt="2021-11-10T17:37:31.881" v="25" actId="2696"/>
        <pc:sldMkLst>
          <pc:docMk/>
          <pc:sldMk cId="945809382" sldId="256"/>
        </pc:sldMkLst>
        <pc:spChg chg="mod">
          <ac:chgData name="Lea McMillan" userId="e87c5de0-7706-4fb1-bb9a-ade227d92a85" providerId="ADAL" clId="{D4266756-C629-4FE6-8BB7-A172B1574833}" dt="2021-11-10T17:36:18.770" v="17" actId="26606"/>
          <ac:spMkLst>
            <pc:docMk/>
            <pc:sldMk cId="945809382" sldId="256"/>
            <ac:spMk id="2" creationId="{000BC989-C710-4DB6-8F40-66E377B7238D}"/>
          </ac:spMkLst>
        </pc:spChg>
        <pc:spChg chg="del">
          <ac:chgData name="Lea McMillan" userId="e87c5de0-7706-4fb1-bb9a-ade227d92a85" providerId="ADAL" clId="{D4266756-C629-4FE6-8BB7-A172B1574833}" dt="2021-11-10T17:23:46.309" v="2" actId="478"/>
          <ac:spMkLst>
            <pc:docMk/>
            <pc:sldMk cId="945809382" sldId="256"/>
            <ac:spMk id="3" creationId="{B62AAD49-D133-4A2F-B01D-B062554250E2}"/>
          </ac:spMkLst>
        </pc:spChg>
        <pc:spChg chg="add">
          <ac:chgData name="Lea McMillan" userId="e87c5de0-7706-4fb1-bb9a-ade227d92a85" providerId="ADAL" clId="{D4266756-C629-4FE6-8BB7-A172B1574833}" dt="2021-11-10T17:36:18.770" v="17" actId="26606"/>
          <ac:spMkLst>
            <pc:docMk/>
            <pc:sldMk cId="945809382" sldId="256"/>
            <ac:spMk id="71" creationId="{19D32F93-50AC-4C46-A5DB-291C60DDB7BD}"/>
          </ac:spMkLst>
        </pc:spChg>
        <pc:spChg chg="add">
          <ac:chgData name="Lea McMillan" userId="e87c5de0-7706-4fb1-bb9a-ade227d92a85" providerId="ADAL" clId="{D4266756-C629-4FE6-8BB7-A172B1574833}" dt="2021-11-10T17:36:18.770" v="17" actId="26606"/>
          <ac:spMkLst>
            <pc:docMk/>
            <pc:sldMk cId="945809382" sldId="256"/>
            <ac:spMk id="73" creationId="{86FD7672-78BE-4D6F-A711-2CDB79B52DFF}"/>
          </ac:spMkLst>
        </pc:spChg>
        <pc:spChg chg="add">
          <ac:chgData name="Lea McMillan" userId="e87c5de0-7706-4fb1-bb9a-ade227d92a85" providerId="ADAL" clId="{D4266756-C629-4FE6-8BB7-A172B1574833}" dt="2021-11-10T17:36:18.770" v="17" actId="26606"/>
          <ac:spMkLst>
            <pc:docMk/>
            <pc:sldMk cId="945809382" sldId="256"/>
            <ac:spMk id="75" creationId="{827DC2C4-B485-428A-BF4A-472D2967F47F}"/>
          </ac:spMkLst>
        </pc:spChg>
        <pc:spChg chg="add">
          <ac:chgData name="Lea McMillan" userId="e87c5de0-7706-4fb1-bb9a-ade227d92a85" providerId="ADAL" clId="{D4266756-C629-4FE6-8BB7-A172B1574833}" dt="2021-11-10T17:36:18.770" v="17" actId="26606"/>
          <ac:spMkLst>
            <pc:docMk/>
            <pc:sldMk cId="945809382" sldId="256"/>
            <ac:spMk id="77" creationId="{4A62647B-1222-407C-8740-5A497612B1F5}"/>
          </ac:spMkLst>
        </pc:spChg>
        <pc:picChg chg="mod">
          <ac:chgData name="Lea McMillan" userId="e87c5de0-7706-4fb1-bb9a-ade227d92a85" providerId="ADAL" clId="{D4266756-C629-4FE6-8BB7-A172B1574833}" dt="2021-11-10T17:36:18.770" v="17" actId="26606"/>
          <ac:picMkLst>
            <pc:docMk/>
            <pc:sldMk cId="945809382" sldId="256"/>
            <ac:picMk id="1026" creationId="{E4701014-1868-47A9-AFD7-60D6FE4839CA}"/>
          </ac:picMkLst>
        </pc:picChg>
      </pc:sldChg>
      <pc:sldChg chg="modSp del">
        <pc:chgData name="Lea McMillan" userId="e87c5de0-7706-4fb1-bb9a-ade227d92a85" providerId="ADAL" clId="{D4266756-C629-4FE6-8BB7-A172B1574833}" dt="2021-11-10T17:38:13.202" v="30" actId="2696"/>
        <pc:sldMkLst>
          <pc:docMk/>
          <pc:sldMk cId="3152613720" sldId="257"/>
        </pc:sldMkLst>
        <pc:picChg chg="mod">
          <ac:chgData name="Lea McMillan" userId="e87c5de0-7706-4fb1-bb9a-ade227d92a85" providerId="ADAL" clId="{D4266756-C629-4FE6-8BB7-A172B1574833}" dt="2021-11-10T17:23:32.748" v="0" actId="1076"/>
          <ac:picMkLst>
            <pc:docMk/>
            <pc:sldMk cId="3152613720" sldId="257"/>
            <ac:picMk id="3074" creationId="{69A12BAF-0705-4ECC-B3E9-E6330EDE4851}"/>
          </ac:picMkLst>
        </pc:picChg>
      </pc:sldChg>
      <pc:sldChg chg="delSp del">
        <pc:chgData name="Lea McMillan" userId="e87c5de0-7706-4fb1-bb9a-ade227d92a85" providerId="ADAL" clId="{D4266756-C629-4FE6-8BB7-A172B1574833}" dt="2021-11-10T17:47:18.114" v="141" actId="2696"/>
        <pc:sldMkLst>
          <pc:docMk/>
          <pc:sldMk cId="3130652048" sldId="258"/>
        </pc:sldMkLst>
        <pc:picChg chg="del">
          <ac:chgData name="Lea McMillan" userId="e87c5de0-7706-4fb1-bb9a-ade227d92a85" providerId="ADAL" clId="{D4266756-C629-4FE6-8BB7-A172B1574833}" dt="2021-11-10T17:43:02.684" v="50" actId="21"/>
          <ac:picMkLst>
            <pc:docMk/>
            <pc:sldMk cId="3130652048" sldId="258"/>
            <ac:picMk id="4" creationId="{18F47562-458E-44A7-86FE-5EC5D72227F3}"/>
          </ac:picMkLst>
        </pc:picChg>
        <pc:picChg chg="del">
          <ac:chgData name="Lea McMillan" userId="e87c5de0-7706-4fb1-bb9a-ade227d92a85" providerId="ADAL" clId="{D4266756-C629-4FE6-8BB7-A172B1574833}" dt="2021-11-10T17:43:02.684" v="50" actId="21"/>
          <ac:picMkLst>
            <pc:docMk/>
            <pc:sldMk cId="3130652048" sldId="258"/>
            <ac:picMk id="5" creationId="{04D1C6B6-0251-4C49-8446-2B226166CE0F}"/>
          </ac:picMkLst>
        </pc:picChg>
        <pc:picChg chg="del">
          <ac:chgData name="Lea McMillan" userId="e87c5de0-7706-4fb1-bb9a-ade227d92a85" providerId="ADAL" clId="{D4266756-C629-4FE6-8BB7-A172B1574833}" dt="2021-11-10T17:43:02.684" v="50" actId="21"/>
          <ac:picMkLst>
            <pc:docMk/>
            <pc:sldMk cId="3130652048" sldId="258"/>
            <ac:picMk id="7" creationId="{FE4E58ED-1466-4908-BE4E-20A059F4AF79}"/>
          </ac:picMkLst>
        </pc:picChg>
        <pc:picChg chg="del">
          <ac:chgData name="Lea McMillan" userId="e87c5de0-7706-4fb1-bb9a-ade227d92a85" providerId="ADAL" clId="{D4266756-C629-4FE6-8BB7-A172B1574833}" dt="2021-11-10T17:43:02.684" v="50" actId="21"/>
          <ac:picMkLst>
            <pc:docMk/>
            <pc:sldMk cId="3130652048" sldId="258"/>
            <ac:picMk id="8" creationId="{1EAF2760-FD9A-4CD4-8D99-A42831B43BF7}"/>
          </ac:picMkLst>
        </pc:picChg>
        <pc:picChg chg="del">
          <ac:chgData name="Lea McMillan" userId="e87c5de0-7706-4fb1-bb9a-ade227d92a85" providerId="ADAL" clId="{D4266756-C629-4FE6-8BB7-A172B1574833}" dt="2021-11-10T17:43:02.684" v="50" actId="21"/>
          <ac:picMkLst>
            <pc:docMk/>
            <pc:sldMk cId="3130652048" sldId="258"/>
            <ac:picMk id="9" creationId="{071EC248-B5CE-43A9-81ED-6F0BB7E05BF2}"/>
          </ac:picMkLst>
        </pc:picChg>
        <pc:picChg chg="del">
          <ac:chgData name="Lea McMillan" userId="e87c5de0-7706-4fb1-bb9a-ade227d92a85" providerId="ADAL" clId="{D4266756-C629-4FE6-8BB7-A172B1574833}" dt="2021-11-10T17:43:02.684" v="50" actId="21"/>
          <ac:picMkLst>
            <pc:docMk/>
            <pc:sldMk cId="3130652048" sldId="258"/>
            <ac:picMk id="11" creationId="{7BF408ED-BFD2-4EE9-9024-06BFBE441CB9}"/>
          </ac:picMkLst>
        </pc:picChg>
        <pc:picChg chg="del">
          <ac:chgData name="Lea McMillan" userId="e87c5de0-7706-4fb1-bb9a-ade227d92a85" providerId="ADAL" clId="{D4266756-C629-4FE6-8BB7-A172B1574833}" dt="2021-11-10T17:43:02.684" v="50" actId="21"/>
          <ac:picMkLst>
            <pc:docMk/>
            <pc:sldMk cId="3130652048" sldId="258"/>
            <ac:picMk id="12" creationId="{28EDD639-34C5-4BC5-A1F4-2AA1B2A83972}"/>
          </ac:picMkLst>
        </pc:picChg>
        <pc:picChg chg="del">
          <ac:chgData name="Lea McMillan" userId="e87c5de0-7706-4fb1-bb9a-ade227d92a85" providerId="ADAL" clId="{D4266756-C629-4FE6-8BB7-A172B1574833}" dt="2021-11-10T17:43:02.684" v="50" actId="21"/>
          <ac:picMkLst>
            <pc:docMk/>
            <pc:sldMk cId="3130652048" sldId="258"/>
            <ac:picMk id="27" creationId="{1C8A2F0D-746F-4896-B5A0-DDC8186D7F4F}"/>
          </ac:picMkLst>
        </pc:picChg>
      </pc:sldChg>
      <pc:sldChg chg="delSp del mod">
        <pc:chgData name="Lea McMillan" userId="e87c5de0-7706-4fb1-bb9a-ade227d92a85" providerId="ADAL" clId="{D4266756-C629-4FE6-8BB7-A172B1574833}" dt="2021-11-10T17:46:51.833" v="138" actId="2696"/>
        <pc:sldMkLst>
          <pc:docMk/>
          <pc:sldMk cId="3042393216" sldId="259"/>
        </pc:sldMkLst>
        <pc:picChg chg="del">
          <ac:chgData name="Lea McMillan" userId="e87c5de0-7706-4fb1-bb9a-ade227d92a85" providerId="ADAL" clId="{D4266756-C629-4FE6-8BB7-A172B1574833}" dt="2021-11-10T17:45:10.261" v="86" actId="21"/>
          <ac:picMkLst>
            <pc:docMk/>
            <pc:sldMk cId="3042393216" sldId="259"/>
            <ac:picMk id="3" creationId="{B31988F5-E015-45C0-9339-6EBA40FE1B41}"/>
          </ac:picMkLst>
        </pc:picChg>
        <pc:picChg chg="del">
          <ac:chgData name="Lea McMillan" userId="e87c5de0-7706-4fb1-bb9a-ade227d92a85" providerId="ADAL" clId="{D4266756-C629-4FE6-8BB7-A172B1574833}" dt="2021-11-10T17:45:10.261" v="86" actId="21"/>
          <ac:picMkLst>
            <pc:docMk/>
            <pc:sldMk cId="3042393216" sldId="259"/>
            <ac:picMk id="9" creationId="{58AAE1D6-AEEC-4E12-A7F9-434E89E4D578}"/>
          </ac:picMkLst>
        </pc:picChg>
        <pc:picChg chg="del">
          <ac:chgData name="Lea McMillan" userId="e87c5de0-7706-4fb1-bb9a-ade227d92a85" providerId="ADAL" clId="{D4266756-C629-4FE6-8BB7-A172B1574833}" dt="2021-11-10T17:45:10.261" v="86" actId="21"/>
          <ac:picMkLst>
            <pc:docMk/>
            <pc:sldMk cId="3042393216" sldId="259"/>
            <ac:picMk id="13" creationId="{E7FBAA98-FC75-41D9-9130-2E085F174FA4}"/>
          </ac:picMkLst>
        </pc:picChg>
        <pc:picChg chg="del">
          <ac:chgData name="Lea McMillan" userId="e87c5de0-7706-4fb1-bb9a-ade227d92a85" providerId="ADAL" clId="{D4266756-C629-4FE6-8BB7-A172B1574833}" dt="2021-11-10T17:45:10.261" v="86" actId="21"/>
          <ac:picMkLst>
            <pc:docMk/>
            <pc:sldMk cId="3042393216" sldId="259"/>
            <ac:picMk id="16" creationId="{E4583C1E-0997-445B-8ADC-4377BDB5C7FE}"/>
          </ac:picMkLst>
        </pc:picChg>
        <pc:picChg chg="del">
          <ac:chgData name="Lea McMillan" userId="e87c5de0-7706-4fb1-bb9a-ade227d92a85" providerId="ADAL" clId="{D4266756-C629-4FE6-8BB7-A172B1574833}" dt="2021-11-10T17:45:10.261" v="86" actId="21"/>
          <ac:picMkLst>
            <pc:docMk/>
            <pc:sldMk cId="3042393216" sldId="259"/>
            <ac:picMk id="17" creationId="{B6FBFC2E-CF91-45C5-8A33-C3FE35DC592B}"/>
          </ac:picMkLst>
        </pc:picChg>
        <pc:picChg chg="del">
          <ac:chgData name="Lea McMillan" userId="e87c5de0-7706-4fb1-bb9a-ade227d92a85" providerId="ADAL" clId="{D4266756-C629-4FE6-8BB7-A172B1574833}" dt="2021-11-10T17:45:10.261" v="86" actId="21"/>
          <ac:picMkLst>
            <pc:docMk/>
            <pc:sldMk cId="3042393216" sldId="259"/>
            <ac:picMk id="18" creationId="{172574B4-AC04-486F-8340-95584548E27A}"/>
          </ac:picMkLst>
        </pc:picChg>
      </pc:sldChg>
      <pc:sldChg chg="delSp del">
        <pc:chgData name="Lea McMillan" userId="e87c5de0-7706-4fb1-bb9a-ade227d92a85" providerId="ADAL" clId="{D4266756-C629-4FE6-8BB7-A172B1574833}" dt="2021-11-10T17:46:54.478" v="139" actId="2696"/>
        <pc:sldMkLst>
          <pc:docMk/>
          <pc:sldMk cId="226445415" sldId="260"/>
        </pc:sldMkLst>
        <pc:picChg chg="del">
          <ac:chgData name="Lea McMillan" userId="e87c5de0-7706-4fb1-bb9a-ade227d92a85" providerId="ADAL" clId="{D4266756-C629-4FE6-8BB7-A172B1574833}" dt="2021-11-10T17:45:47.575" v="104" actId="21"/>
          <ac:picMkLst>
            <pc:docMk/>
            <pc:sldMk cId="226445415" sldId="260"/>
            <ac:picMk id="3" creationId="{9F209847-5E23-4A0E-86B1-C662B6B82511}"/>
          </ac:picMkLst>
        </pc:picChg>
        <pc:picChg chg="del">
          <ac:chgData name="Lea McMillan" userId="e87c5de0-7706-4fb1-bb9a-ade227d92a85" providerId="ADAL" clId="{D4266756-C629-4FE6-8BB7-A172B1574833}" dt="2021-11-10T17:45:47.575" v="104" actId="21"/>
          <ac:picMkLst>
            <pc:docMk/>
            <pc:sldMk cId="226445415" sldId="260"/>
            <ac:picMk id="4" creationId="{D89C8696-63A9-4CF0-B106-F8E4AA76A791}"/>
          </ac:picMkLst>
        </pc:picChg>
        <pc:picChg chg="del">
          <ac:chgData name="Lea McMillan" userId="e87c5de0-7706-4fb1-bb9a-ade227d92a85" providerId="ADAL" clId="{D4266756-C629-4FE6-8BB7-A172B1574833}" dt="2021-11-10T17:45:47.575" v="104" actId="21"/>
          <ac:picMkLst>
            <pc:docMk/>
            <pc:sldMk cId="226445415" sldId="260"/>
            <ac:picMk id="7" creationId="{355DAB11-8F79-484D-AAB7-765B377CA5AB}"/>
          </ac:picMkLst>
        </pc:picChg>
        <pc:picChg chg="del">
          <ac:chgData name="Lea McMillan" userId="e87c5de0-7706-4fb1-bb9a-ade227d92a85" providerId="ADAL" clId="{D4266756-C629-4FE6-8BB7-A172B1574833}" dt="2021-11-10T17:45:47.575" v="104" actId="21"/>
          <ac:picMkLst>
            <pc:docMk/>
            <pc:sldMk cId="226445415" sldId="260"/>
            <ac:picMk id="12" creationId="{3C9DE84A-9F9F-44A1-9711-DE6DFE558AEF}"/>
          </ac:picMkLst>
        </pc:picChg>
        <pc:picChg chg="del">
          <ac:chgData name="Lea McMillan" userId="e87c5de0-7706-4fb1-bb9a-ade227d92a85" providerId="ADAL" clId="{D4266756-C629-4FE6-8BB7-A172B1574833}" dt="2021-11-10T17:45:47.575" v="104" actId="21"/>
          <ac:picMkLst>
            <pc:docMk/>
            <pc:sldMk cId="226445415" sldId="260"/>
            <ac:picMk id="13" creationId="{01852A6B-B19A-4839-91C2-137684B5BBE9}"/>
          </ac:picMkLst>
        </pc:picChg>
        <pc:picChg chg="del">
          <ac:chgData name="Lea McMillan" userId="e87c5de0-7706-4fb1-bb9a-ade227d92a85" providerId="ADAL" clId="{D4266756-C629-4FE6-8BB7-A172B1574833}" dt="2021-11-10T17:45:47.575" v="104" actId="21"/>
          <ac:picMkLst>
            <pc:docMk/>
            <pc:sldMk cId="226445415" sldId="260"/>
            <ac:picMk id="18" creationId="{99510F42-4263-4FDE-A308-A219E0A50970}"/>
          </ac:picMkLst>
        </pc:picChg>
        <pc:picChg chg="del">
          <ac:chgData name="Lea McMillan" userId="e87c5de0-7706-4fb1-bb9a-ade227d92a85" providerId="ADAL" clId="{D4266756-C629-4FE6-8BB7-A172B1574833}" dt="2021-11-10T17:45:47.575" v="104" actId="21"/>
          <ac:picMkLst>
            <pc:docMk/>
            <pc:sldMk cId="226445415" sldId="260"/>
            <ac:picMk id="19" creationId="{598EC681-7374-40FC-BE1A-178E66D7C264}"/>
          </ac:picMkLst>
        </pc:picChg>
      </pc:sldChg>
      <pc:sldChg chg="delSp modSp del mod">
        <pc:chgData name="Lea McMillan" userId="e87c5de0-7706-4fb1-bb9a-ade227d92a85" providerId="ADAL" clId="{D4266756-C629-4FE6-8BB7-A172B1574833}" dt="2021-11-10T17:46:56.811" v="140" actId="2696"/>
        <pc:sldMkLst>
          <pc:docMk/>
          <pc:sldMk cId="4142617529" sldId="261"/>
        </pc:sldMkLst>
        <pc:spChg chg="mod">
          <ac:chgData name="Lea McMillan" userId="e87c5de0-7706-4fb1-bb9a-ade227d92a85" providerId="ADAL" clId="{D4266756-C629-4FE6-8BB7-A172B1574833}" dt="2021-11-10T17:46:28.984" v="134" actId="20577"/>
          <ac:spMkLst>
            <pc:docMk/>
            <pc:sldMk cId="4142617529" sldId="261"/>
            <ac:spMk id="2" creationId="{8AFD0A66-1987-4993-BEE2-AEFB164A988B}"/>
          </ac:spMkLst>
        </pc:spChg>
        <pc:picChg chg="del">
          <ac:chgData name="Lea McMillan" userId="e87c5de0-7706-4fb1-bb9a-ade227d92a85" providerId="ADAL" clId="{D4266756-C629-4FE6-8BB7-A172B1574833}" dt="2021-11-10T17:46:40.369" v="135" actId="21"/>
          <ac:picMkLst>
            <pc:docMk/>
            <pc:sldMk cId="4142617529" sldId="261"/>
            <ac:picMk id="3" creationId="{A4AD91C6-410B-4E99-A8DD-26C3E27F0D69}"/>
          </ac:picMkLst>
        </pc:picChg>
        <pc:picChg chg="del">
          <ac:chgData name="Lea McMillan" userId="e87c5de0-7706-4fb1-bb9a-ade227d92a85" providerId="ADAL" clId="{D4266756-C629-4FE6-8BB7-A172B1574833}" dt="2021-11-10T17:46:40.369" v="135" actId="21"/>
          <ac:picMkLst>
            <pc:docMk/>
            <pc:sldMk cId="4142617529" sldId="261"/>
            <ac:picMk id="4" creationId="{D0CECDE2-038B-4DBE-93EC-F03C3796514D}"/>
          </ac:picMkLst>
        </pc:picChg>
        <pc:picChg chg="del">
          <ac:chgData name="Lea McMillan" userId="e87c5de0-7706-4fb1-bb9a-ade227d92a85" providerId="ADAL" clId="{D4266756-C629-4FE6-8BB7-A172B1574833}" dt="2021-11-10T17:46:40.369" v="135" actId="21"/>
          <ac:picMkLst>
            <pc:docMk/>
            <pc:sldMk cId="4142617529" sldId="261"/>
            <ac:picMk id="5" creationId="{F2CF3F2B-7728-4479-A3A3-6EAC83611F73}"/>
          </ac:picMkLst>
        </pc:picChg>
        <pc:picChg chg="del">
          <ac:chgData name="Lea McMillan" userId="e87c5de0-7706-4fb1-bb9a-ade227d92a85" providerId="ADAL" clId="{D4266756-C629-4FE6-8BB7-A172B1574833}" dt="2021-11-10T17:46:40.369" v="135" actId="21"/>
          <ac:picMkLst>
            <pc:docMk/>
            <pc:sldMk cId="4142617529" sldId="261"/>
            <ac:picMk id="6" creationId="{F6588406-AE3D-48F8-A72D-D44A5AF20BF0}"/>
          </ac:picMkLst>
        </pc:picChg>
        <pc:picChg chg="del">
          <ac:chgData name="Lea McMillan" userId="e87c5de0-7706-4fb1-bb9a-ade227d92a85" providerId="ADAL" clId="{D4266756-C629-4FE6-8BB7-A172B1574833}" dt="2021-11-10T17:46:40.369" v="135" actId="21"/>
          <ac:picMkLst>
            <pc:docMk/>
            <pc:sldMk cId="4142617529" sldId="261"/>
            <ac:picMk id="7" creationId="{CF0835B6-284D-4DA8-979A-00AE4B681F83}"/>
          </ac:picMkLst>
        </pc:picChg>
        <pc:picChg chg="del">
          <ac:chgData name="Lea McMillan" userId="e87c5de0-7706-4fb1-bb9a-ade227d92a85" providerId="ADAL" clId="{D4266756-C629-4FE6-8BB7-A172B1574833}" dt="2021-11-10T17:46:40.369" v="135" actId="21"/>
          <ac:picMkLst>
            <pc:docMk/>
            <pc:sldMk cId="4142617529" sldId="261"/>
            <ac:picMk id="8" creationId="{866E97BF-AA6B-4224-9420-BA55399CF7C1}"/>
          </ac:picMkLst>
        </pc:picChg>
        <pc:picChg chg="del">
          <ac:chgData name="Lea McMillan" userId="e87c5de0-7706-4fb1-bb9a-ade227d92a85" providerId="ADAL" clId="{D4266756-C629-4FE6-8BB7-A172B1574833}" dt="2021-11-10T17:46:40.369" v="135" actId="21"/>
          <ac:picMkLst>
            <pc:docMk/>
            <pc:sldMk cId="4142617529" sldId="261"/>
            <ac:picMk id="9" creationId="{77B8330B-FC74-43BE-BE5B-0DDFD3E5183C}"/>
          </ac:picMkLst>
        </pc:picChg>
      </pc:sldChg>
      <pc:sldChg chg="new del">
        <pc:chgData name="Lea McMillan" userId="e87c5de0-7706-4fb1-bb9a-ade227d92a85" providerId="ADAL" clId="{D4266756-C629-4FE6-8BB7-A172B1574833}" dt="2021-11-10T17:37:21.584" v="23" actId="2696"/>
        <pc:sldMkLst>
          <pc:docMk/>
          <pc:sldMk cId="44449003" sldId="262"/>
        </pc:sldMkLst>
      </pc:sldChg>
      <pc:sldChg chg="delSp new mod">
        <pc:chgData name="Lea McMillan" userId="e87c5de0-7706-4fb1-bb9a-ade227d92a85" providerId="ADAL" clId="{D4266756-C629-4FE6-8BB7-A172B1574833}" dt="2021-11-10T17:37:36.620" v="27" actId="478"/>
        <pc:sldMkLst>
          <pc:docMk/>
          <pc:sldMk cId="3180230324" sldId="262"/>
        </pc:sldMkLst>
        <pc:spChg chg="del">
          <ac:chgData name="Lea McMillan" userId="e87c5de0-7706-4fb1-bb9a-ade227d92a85" providerId="ADAL" clId="{D4266756-C629-4FE6-8BB7-A172B1574833}" dt="2021-11-10T17:37:35.372" v="26" actId="478"/>
          <ac:spMkLst>
            <pc:docMk/>
            <pc:sldMk cId="3180230324" sldId="262"/>
            <ac:spMk id="2" creationId="{1841CB68-53D7-4325-B362-211738676348}"/>
          </ac:spMkLst>
        </pc:spChg>
        <pc:spChg chg="del">
          <ac:chgData name="Lea McMillan" userId="e87c5de0-7706-4fb1-bb9a-ade227d92a85" providerId="ADAL" clId="{D4266756-C629-4FE6-8BB7-A172B1574833}" dt="2021-11-10T17:37:36.620" v="27" actId="478"/>
          <ac:spMkLst>
            <pc:docMk/>
            <pc:sldMk cId="3180230324" sldId="262"/>
            <ac:spMk id="3" creationId="{8F459BDA-10CF-4295-952B-733A76B81298}"/>
          </ac:spMkLst>
        </pc:spChg>
      </pc:sldChg>
      <pc:sldChg chg="new">
        <pc:chgData name="Lea McMillan" userId="e87c5de0-7706-4fb1-bb9a-ade227d92a85" providerId="ADAL" clId="{D4266756-C629-4FE6-8BB7-A172B1574833}" dt="2021-11-10T17:38:02.314" v="29" actId="680"/>
        <pc:sldMkLst>
          <pc:docMk/>
          <pc:sldMk cId="792474197" sldId="263"/>
        </pc:sldMkLst>
      </pc:sldChg>
      <pc:sldChg chg="addSp delSp modSp new mod">
        <pc:chgData name="Lea McMillan" userId="e87c5de0-7706-4fb1-bb9a-ade227d92a85" providerId="ADAL" clId="{D4266756-C629-4FE6-8BB7-A172B1574833}" dt="2021-11-10T17:43:07.787" v="52" actId="478"/>
        <pc:sldMkLst>
          <pc:docMk/>
          <pc:sldMk cId="430948188" sldId="264"/>
        </pc:sldMkLst>
        <pc:spChg chg="mod">
          <ac:chgData name="Lea McMillan" userId="e87c5de0-7706-4fb1-bb9a-ade227d92a85" providerId="ADAL" clId="{D4266756-C629-4FE6-8BB7-A172B1574833}" dt="2021-11-10T17:42:52.587" v="49" actId="20577"/>
          <ac:spMkLst>
            <pc:docMk/>
            <pc:sldMk cId="430948188" sldId="264"/>
            <ac:spMk id="2" creationId="{D2150DAE-B795-4C83-A11C-0C3E0A609EA2}"/>
          </ac:spMkLst>
        </pc:spChg>
        <pc:spChg chg="del">
          <ac:chgData name="Lea McMillan" userId="e87c5de0-7706-4fb1-bb9a-ade227d92a85" providerId="ADAL" clId="{D4266756-C629-4FE6-8BB7-A172B1574833}" dt="2021-11-10T17:43:07.787" v="52" actId="478"/>
          <ac:spMkLst>
            <pc:docMk/>
            <pc:sldMk cId="430948188" sldId="264"/>
            <ac:spMk id="3" creationId="{BB1117FD-8813-4096-9CE9-F3035249C54E}"/>
          </ac:spMkLst>
        </pc:spChg>
        <pc:picChg chg="add mod">
          <ac:chgData name="Lea McMillan" userId="e87c5de0-7706-4fb1-bb9a-ade227d92a85" providerId="ADAL" clId="{D4266756-C629-4FE6-8BB7-A172B1574833}" dt="2021-11-10T17:43:04.457" v="51"/>
          <ac:picMkLst>
            <pc:docMk/>
            <pc:sldMk cId="430948188" sldId="264"/>
            <ac:picMk id="4" creationId="{42A57E2A-032E-41BB-8B33-A2D52BEECC6D}"/>
          </ac:picMkLst>
        </pc:picChg>
        <pc:picChg chg="add mod">
          <ac:chgData name="Lea McMillan" userId="e87c5de0-7706-4fb1-bb9a-ade227d92a85" providerId="ADAL" clId="{D4266756-C629-4FE6-8BB7-A172B1574833}" dt="2021-11-10T17:43:04.457" v="51"/>
          <ac:picMkLst>
            <pc:docMk/>
            <pc:sldMk cId="430948188" sldId="264"/>
            <ac:picMk id="5" creationId="{D657664C-0D17-4049-8067-77C9E3150407}"/>
          </ac:picMkLst>
        </pc:picChg>
        <pc:picChg chg="add mod">
          <ac:chgData name="Lea McMillan" userId="e87c5de0-7706-4fb1-bb9a-ade227d92a85" providerId="ADAL" clId="{D4266756-C629-4FE6-8BB7-A172B1574833}" dt="2021-11-10T17:43:04.457" v="51"/>
          <ac:picMkLst>
            <pc:docMk/>
            <pc:sldMk cId="430948188" sldId="264"/>
            <ac:picMk id="6" creationId="{7CC12606-7847-4F52-AF86-254C4D6EDFB3}"/>
          </ac:picMkLst>
        </pc:picChg>
        <pc:picChg chg="add mod">
          <ac:chgData name="Lea McMillan" userId="e87c5de0-7706-4fb1-bb9a-ade227d92a85" providerId="ADAL" clId="{D4266756-C629-4FE6-8BB7-A172B1574833}" dt="2021-11-10T17:43:04.457" v="51"/>
          <ac:picMkLst>
            <pc:docMk/>
            <pc:sldMk cId="430948188" sldId="264"/>
            <ac:picMk id="7" creationId="{3758F460-3C48-42A8-96BC-8072257161DC}"/>
          </ac:picMkLst>
        </pc:picChg>
        <pc:picChg chg="add mod">
          <ac:chgData name="Lea McMillan" userId="e87c5de0-7706-4fb1-bb9a-ade227d92a85" providerId="ADAL" clId="{D4266756-C629-4FE6-8BB7-A172B1574833}" dt="2021-11-10T17:43:04.457" v="51"/>
          <ac:picMkLst>
            <pc:docMk/>
            <pc:sldMk cId="430948188" sldId="264"/>
            <ac:picMk id="8" creationId="{E789F086-7758-415C-9B59-DD77B43033F2}"/>
          </ac:picMkLst>
        </pc:picChg>
        <pc:picChg chg="add mod">
          <ac:chgData name="Lea McMillan" userId="e87c5de0-7706-4fb1-bb9a-ade227d92a85" providerId="ADAL" clId="{D4266756-C629-4FE6-8BB7-A172B1574833}" dt="2021-11-10T17:43:04.457" v="51"/>
          <ac:picMkLst>
            <pc:docMk/>
            <pc:sldMk cId="430948188" sldId="264"/>
            <ac:picMk id="9" creationId="{2ED4356E-FBE8-4712-A251-D27608442C04}"/>
          </ac:picMkLst>
        </pc:picChg>
        <pc:picChg chg="add mod">
          <ac:chgData name="Lea McMillan" userId="e87c5de0-7706-4fb1-bb9a-ade227d92a85" providerId="ADAL" clId="{D4266756-C629-4FE6-8BB7-A172B1574833}" dt="2021-11-10T17:43:04.457" v="51"/>
          <ac:picMkLst>
            <pc:docMk/>
            <pc:sldMk cId="430948188" sldId="264"/>
            <ac:picMk id="10" creationId="{203E159E-6C6F-46ED-9582-8AE16A5D1CBD}"/>
          </ac:picMkLst>
        </pc:picChg>
        <pc:picChg chg="add mod">
          <ac:chgData name="Lea McMillan" userId="e87c5de0-7706-4fb1-bb9a-ade227d92a85" providerId="ADAL" clId="{D4266756-C629-4FE6-8BB7-A172B1574833}" dt="2021-11-10T17:43:04.457" v="51"/>
          <ac:picMkLst>
            <pc:docMk/>
            <pc:sldMk cId="430948188" sldId="264"/>
            <ac:picMk id="11" creationId="{24504EB8-111B-4C9F-B8BE-16FF8D376303}"/>
          </ac:picMkLst>
        </pc:picChg>
      </pc:sldChg>
      <pc:sldChg chg="addSp delSp modSp new mod">
        <pc:chgData name="Lea McMillan" userId="e87c5de0-7706-4fb1-bb9a-ade227d92a85" providerId="ADAL" clId="{D4266756-C629-4FE6-8BB7-A172B1574833}" dt="2021-11-10T17:45:11.951" v="87"/>
        <pc:sldMkLst>
          <pc:docMk/>
          <pc:sldMk cId="896250465" sldId="265"/>
        </pc:sldMkLst>
        <pc:spChg chg="mod">
          <ac:chgData name="Lea McMillan" userId="e87c5de0-7706-4fb1-bb9a-ade227d92a85" providerId="ADAL" clId="{D4266756-C629-4FE6-8BB7-A172B1574833}" dt="2021-11-10T17:44:53.029" v="83" actId="20577"/>
          <ac:spMkLst>
            <pc:docMk/>
            <pc:sldMk cId="896250465" sldId="265"/>
            <ac:spMk id="2" creationId="{66A8B3BA-F1AC-4963-861D-E707149B9B96}"/>
          </ac:spMkLst>
        </pc:spChg>
        <pc:spChg chg="del">
          <ac:chgData name="Lea McMillan" userId="e87c5de0-7706-4fb1-bb9a-ade227d92a85" providerId="ADAL" clId="{D4266756-C629-4FE6-8BB7-A172B1574833}" dt="2021-11-10T17:44:56.973" v="84" actId="478"/>
          <ac:spMkLst>
            <pc:docMk/>
            <pc:sldMk cId="896250465" sldId="265"/>
            <ac:spMk id="3" creationId="{DB9D856E-29BE-41F0-9A52-8CE7383A6852}"/>
          </ac:spMkLst>
        </pc:spChg>
        <pc:picChg chg="add mod">
          <ac:chgData name="Lea McMillan" userId="e87c5de0-7706-4fb1-bb9a-ade227d92a85" providerId="ADAL" clId="{D4266756-C629-4FE6-8BB7-A172B1574833}" dt="2021-11-10T17:45:11.951" v="87"/>
          <ac:picMkLst>
            <pc:docMk/>
            <pc:sldMk cId="896250465" sldId="265"/>
            <ac:picMk id="4" creationId="{32E877A7-7B72-4202-B92C-753E56648BD8}"/>
          </ac:picMkLst>
        </pc:picChg>
        <pc:picChg chg="add mod">
          <ac:chgData name="Lea McMillan" userId="e87c5de0-7706-4fb1-bb9a-ade227d92a85" providerId="ADAL" clId="{D4266756-C629-4FE6-8BB7-A172B1574833}" dt="2021-11-10T17:45:11.951" v="87"/>
          <ac:picMkLst>
            <pc:docMk/>
            <pc:sldMk cId="896250465" sldId="265"/>
            <ac:picMk id="5" creationId="{06C98110-04D8-40EE-A37E-00CF7F862718}"/>
          </ac:picMkLst>
        </pc:picChg>
        <pc:picChg chg="add mod">
          <ac:chgData name="Lea McMillan" userId="e87c5de0-7706-4fb1-bb9a-ade227d92a85" providerId="ADAL" clId="{D4266756-C629-4FE6-8BB7-A172B1574833}" dt="2021-11-10T17:45:11.951" v="87"/>
          <ac:picMkLst>
            <pc:docMk/>
            <pc:sldMk cId="896250465" sldId="265"/>
            <ac:picMk id="6" creationId="{58C84E54-048B-4656-85F5-7395EC4E8ACE}"/>
          </ac:picMkLst>
        </pc:picChg>
        <pc:picChg chg="add mod">
          <ac:chgData name="Lea McMillan" userId="e87c5de0-7706-4fb1-bb9a-ade227d92a85" providerId="ADAL" clId="{D4266756-C629-4FE6-8BB7-A172B1574833}" dt="2021-11-10T17:45:11.951" v="87"/>
          <ac:picMkLst>
            <pc:docMk/>
            <pc:sldMk cId="896250465" sldId="265"/>
            <ac:picMk id="7" creationId="{5F6042A3-59B1-430A-AB93-0B22B8676C4E}"/>
          </ac:picMkLst>
        </pc:picChg>
        <pc:picChg chg="add mod">
          <ac:chgData name="Lea McMillan" userId="e87c5de0-7706-4fb1-bb9a-ade227d92a85" providerId="ADAL" clId="{D4266756-C629-4FE6-8BB7-A172B1574833}" dt="2021-11-10T17:45:11.951" v="87"/>
          <ac:picMkLst>
            <pc:docMk/>
            <pc:sldMk cId="896250465" sldId="265"/>
            <ac:picMk id="8" creationId="{FEAB1E2F-7A4C-4FCD-B103-E92DE7B925AD}"/>
          </ac:picMkLst>
        </pc:picChg>
        <pc:picChg chg="add mod">
          <ac:chgData name="Lea McMillan" userId="e87c5de0-7706-4fb1-bb9a-ade227d92a85" providerId="ADAL" clId="{D4266756-C629-4FE6-8BB7-A172B1574833}" dt="2021-11-10T17:45:11.951" v="87"/>
          <ac:picMkLst>
            <pc:docMk/>
            <pc:sldMk cId="896250465" sldId="265"/>
            <ac:picMk id="9" creationId="{9759CB4E-A5AF-4EDB-AEE4-51DD129DD913}"/>
          </ac:picMkLst>
        </pc:picChg>
      </pc:sldChg>
      <pc:sldChg chg="addSp modSp add mod">
        <pc:chgData name="Lea McMillan" userId="e87c5de0-7706-4fb1-bb9a-ade227d92a85" providerId="ADAL" clId="{D4266756-C629-4FE6-8BB7-A172B1574833}" dt="2021-11-10T17:46:20.083" v="132" actId="20577"/>
        <pc:sldMkLst>
          <pc:docMk/>
          <pc:sldMk cId="4144078122" sldId="266"/>
        </pc:sldMkLst>
        <pc:spChg chg="mod">
          <ac:chgData name="Lea McMillan" userId="e87c5de0-7706-4fb1-bb9a-ade227d92a85" providerId="ADAL" clId="{D4266756-C629-4FE6-8BB7-A172B1574833}" dt="2021-11-10T17:46:20.083" v="132" actId="20577"/>
          <ac:spMkLst>
            <pc:docMk/>
            <pc:sldMk cId="4144078122" sldId="266"/>
            <ac:spMk id="2" creationId="{66A8B3BA-F1AC-4963-861D-E707149B9B96}"/>
          </ac:spMkLst>
        </pc:spChg>
        <pc:picChg chg="add mod">
          <ac:chgData name="Lea McMillan" userId="e87c5de0-7706-4fb1-bb9a-ade227d92a85" providerId="ADAL" clId="{D4266756-C629-4FE6-8BB7-A172B1574833}" dt="2021-11-10T17:45:49.439" v="105"/>
          <ac:picMkLst>
            <pc:docMk/>
            <pc:sldMk cId="4144078122" sldId="266"/>
            <ac:picMk id="3" creationId="{63F9B1CA-4636-4EA9-8F42-1380965F6B01}"/>
          </ac:picMkLst>
        </pc:picChg>
        <pc:picChg chg="add mod">
          <ac:chgData name="Lea McMillan" userId="e87c5de0-7706-4fb1-bb9a-ade227d92a85" providerId="ADAL" clId="{D4266756-C629-4FE6-8BB7-A172B1574833}" dt="2021-11-10T17:45:49.439" v="105"/>
          <ac:picMkLst>
            <pc:docMk/>
            <pc:sldMk cId="4144078122" sldId="266"/>
            <ac:picMk id="4" creationId="{2076FCCB-DEC0-429B-A19C-B8B3EA16746F}"/>
          </ac:picMkLst>
        </pc:picChg>
        <pc:picChg chg="add mod">
          <ac:chgData name="Lea McMillan" userId="e87c5de0-7706-4fb1-bb9a-ade227d92a85" providerId="ADAL" clId="{D4266756-C629-4FE6-8BB7-A172B1574833}" dt="2021-11-10T17:45:49.439" v="105"/>
          <ac:picMkLst>
            <pc:docMk/>
            <pc:sldMk cId="4144078122" sldId="266"/>
            <ac:picMk id="5" creationId="{BCA43DA3-38E4-49C7-AC20-EBB2C82FBB28}"/>
          </ac:picMkLst>
        </pc:picChg>
        <pc:picChg chg="add mod">
          <ac:chgData name="Lea McMillan" userId="e87c5de0-7706-4fb1-bb9a-ade227d92a85" providerId="ADAL" clId="{D4266756-C629-4FE6-8BB7-A172B1574833}" dt="2021-11-10T17:45:49.439" v="105"/>
          <ac:picMkLst>
            <pc:docMk/>
            <pc:sldMk cId="4144078122" sldId="266"/>
            <ac:picMk id="6" creationId="{333765CE-5CFE-484A-BD0C-4EF8CED1D16E}"/>
          </ac:picMkLst>
        </pc:picChg>
        <pc:picChg chg="add mod">
          <ac:chgData name="Lea McMillan" userId="e87c5de0-7706-4fb1-bb9a-ade227d92a85" providerId="ADAL" clId="{D4266756-C629-4FE6-8BB7-A172B1574833}" dt="2021-11-10T17:45:49.439" v="105"/>
          <ac:picMkLst>
            <pc:docMk/>
            <pc:sldMk cId="4144078122" sldId="266"/>
            <ac:picMk id="7" creationId="{62DA9627-566A-4886-9C35-E09AB751457A}"/>
          </ac:picMkLst>
        </pc:picChg>
        <pc:picChg chg="add mod">
          <ac:chgData name="Lea McMillan" userId="e87c5de0-7706-4fb1-bb9a-ade227d92a85" providerId="ADAL" clId="{D4266756-C629-4FE6-8BB7-A172B1574833}" dt="2021-11-10T17:45:49.439" v="105"/>
          <ac:picMkLst>
            <pc:docMk/>
            <pc:sldMk cId="4144078122" sldId="266"/>
            <ac:picMk id="8" creationId="{5532467F-CDE7-499F-8664-6C3901AD46DF}"/>
          </ac:picMkLst>
        </pc:picChg>
        <pc:picChg chg="add mod">
          <ac:chgData name="Lea McMillan" userId="e87c5de0-7706-4fb1-bb9a-ade227d92a85" providerId="ADAL" clId="{D4266756-C629-4FE6-8BB7-A172B1574833}" dt="2021-11-10T17:45:49.439" v="105"/>
          <ac:picMkLst>
            <pc:docMk/>
            <pc:sldMk cId="4144078122" sldId="266"/>
            <ac:picMk id="9" creationId="{C3748709-529F-4D1F-8A06-941C674C952A}"/>
          </ac:picMkLst>
        </pc:picChg>
      </pc:sldChg>
      <pc:sldChg chg="addSp modSp add mod">
        <pc:chgData name="Lea McMillan" userId="e87c5de0-7706-4fb1-bb9a-ade227d92a85" providerId="ADAL" clId="{D4266756-C629-4FE6-8BB7-A172B1574833}" dt="2021-11-10T17:46:45.892" v="137" actId="1076"/>
        <pc:sldMkLst>
          <pc:docMk/>
          <pc:sldMk cId="2154066682" sldId="267"/>
        </pc:sldMkLst>
        <pc:spChg chg="mod">
          <ac:chgData name="Lea McMillan" userId="e87c5de0-7706-4fb1-bb9a-ade227d92a85" providerId="ADAL" clId="{D4266756-C629-4FE6-8BB7-A172B1574833}" dt="2021-11-10T17:46:08.412" v="124" actId="20577"/>
          <ac:spMkLst>
            <pc:docMk/>
            <pc:sldMk cId="2154066682" sldId="267"/>
            <ac:spMk id="2" creationId="{66A8B3BA-F1AC-4963-861D-E707149B9B96}"/>
          </ac:spMkLst>
        </pc:spChg>
        <pc:picChg chg="add mod">
          <ac:chgData name="Lea McMillan" userId="e87c5de0-7706-4fb1-bb9a-ade227d92a85" providerId="ADAL" clId="{D4266756-C629-4FE6-8BB7-A172B1574833}" dt="2021-11-10T17:46:45.892" v="137" actId="1076"/>
          <ac:picMkLst>
            <pc:docMk/>
            <pc:sldMk cId="2154066682" sldId="267"/>
            <ac:picMk id="3" creationId="{4A0998AB-E8D7-41AF-BF6A-AA18414FE687}"/>
          </ac:picMkLst>
        </pc:picChg>
        <pc:picChg chg="add mod">
          <ac:chgData name="Lea McMillan" userId="e87c5de0-7706-4fb1-bb9a-ade227d92a85" providerId="ADAL" clId="{D4266756-C629-4FE6-8BB7-A172B1574833}" dt="2021-11-10T17:46:45.892" v="137" actId="1076"/>
          <ac:picMkLst>
            <pc:docMk/>
            <pc:sldMk cId="2154066682" sldId="267"/>
            <ac:picMk id="4" creationId="{C7BC1693-16F9-4434-AB75-75C899F89616}"/>
          </ac:picMkLst>
        </pc:picChg>
        <pc:picChg chg="add mod">
          <ac:chgData name="Lea McMillan" userId="e87c5de0-7706-4fb1-bb9a-ade227d92a85" providerId="ADAL" clId="{D4266756-C629-4FE6-8BB7-A172B1574833}" dt="2021-11-10T17:46:45.892" v="137" actId="1076"/>
          <ac:picMkLst>
            <pc:docMk/>
            <pc:sldMk cId="2154066682" sldId="267"/>
            <ac:picMk id="5" creationId="{B9AD2271-592C-488C-BCAB-674F474139CE}"/>
          </ac:picMkLst>
        </pc:picChg>
        <pc:picChg chg="add mod">
          <ac:chgData name="Lea McMillan" userId="e87c5de0-7706-4fb1-bb9a-ade227d92a85" providerId="ADAL" clId="{D4266756-C629-4FE6-8BB7-A172B1574833}" dt="2021-11-10T17:46:45.892" v="137" actId="1076"/>
          <ac:picMkLst>
            <pc:docMk/>
            <pc:sldMk cId="2154066682" sldId="267"/>
            <ac:picMk id="6" creationId="{055A505B-B7CF-4881-9F3C-F439657C5C34}"/>
          </ac:picMkLst>
        </pc:picChg>
        <pc:picChg chg="add mod">
          <ac:chgData name="Lea McMillan" userId="e87c5de0-7706-4fb1-bb9a-ade227d92a85" providerId="ADAL" clId="{D4266756-C629-4FE6-8BB7-A172B1574833}" dt="2021-11-10T17:46:45.892" v="137" actId="1076"/>
          <ac:picMkLst>
            <pc:docMk/>
            <pc:sldMk cId="2154066682" sldId="267"/>
            <ac:picMk id="7" creationId="{FBF2F534-EDC9-47E7-954F-DF8809B51C4A}"/>
          </ac:picMkLst>
        </pc:picChg>
        <pc:picChg chg="add mod">
          <ac:chgData name="Lea McMillan" userId="e87c5de0-7706-4fb1-bb9a-ade227d92a85" providerId="ADAL" clId="{D4266756-C629-4FE6-8BB7-A172B1574833}" dt="2021-11-10T17:46:45.892" v="137" actId="1076"/>
          <ac:picMkLst>
            <pc:docMk/>
            <pc:sldMk cId="2154066682" sldId="267"/>
            <ac:picMk id="8" creationId="{97026BB6-EC40-4B70-BBC2-8053CCA386CE}"/>
          </ac:picMkLst>
        </pc:picChg>
        <pc:picChg chg="add mod">
          <ac:chgData name="Lea McMillan" userId="e87c5de0-7706-4fb1-bb9a-ade227d92a85" providerId="ADAL" clId="{D4266756-C629-4FE6-8BB7-A172B1574833}" dt="2021-11-10T17:46:45.892" v="137" actId="1076"/>
          <ac:picMkLst>
            <pc:docMk/>
            <pc:sldMk cId="2154066682" sldId="267"/>
            <ac:picMk id="9" creationId="{1EC0AD40-30EF-4105-A879-4F8987331ADF}"/>
          </ac:picMkLst>
        </pc:picChg>
      </pc:sldChg>
      <pc:sldMasterChg chg="modSldLayout">
        <pc:chgData name="Lea McMillan" userId="e87c5de0-7706-4fb1-bb9a-ade227d92a85" providerId="ADAL" clId="{D4266756-C629-4FE6-8BB7-A172B1574833}" dt="2021-11-10T17:37:51.527" v="28"/>
        <pc:sldMasterMkLst>
          <pc:docMk/>
          <pc:sldMasterMk cId="1304681332" sldId="2147483648"/>
        </pc:sldMasterMkLst>
        <pc:sldLayoutChg chg="addSp modSp mod">
          <pc:chgData name="Lea McMillan" userId="e87c5de0-7706-4fb1-bb9a-ade227d92a85" providerId="ADAL" clId="{D4266756-C629-4FE6-8BB7-A172B1574833}" dt="2021-11-10T17:37:01.933" v="21" actId="14100"/>
          <pc:sldLayoutMkLst>
            <pc:docMk/>
            <pc:sldMasterMk cId="1304681332" sldId="2147483648"/>
            <pc:sldLayoutMk cId="3805121197" sldId="2147483649"/>
          </pc:sldLayoutMkLst>
          <pc:picChg chg="add mod">
            <ac:chgData name="Lea McMillan" userId="e87c5de0-7706-4fb1-bb9a-ade227d92a85" providerId="ADAL" clId="{D4266756-C629-4FE6-8BB7-A172B1574833}" dt="2021-11-10T17:37:01.933" v="21" actId="14100"/>
            <ac:picMkLst>
              <pc:docMk/>
              <pc:sldMasterMk cId="1304681332" sldId="2147483648"/>
              <pc:sldLayoutMk cId="3805121197" sldId="2147483649"/>
              <ac:picMk id="8" creationId="{B5F33C2B-C725-4959-A086-31166E9CCE22}"/>
            </ac:picMkLst>
          </pc:picChg>
        </pc:sldLayoutChg>
        <pc:sldLayoutChg chg="addSp modSp">
          <pc:chgData name="Lea McMillan" userId="e87c5de0-7706-4fb1-bb9a-ade227d92a85" providerId="ADAL" clId="{D4266756-C629-4FE6-8BB7-A172B1574833}" dt="2021-11-10T17:37:51.527" v="28"/>
          <pc:sldLayoutMkLst>
            <pc:docMk/>
            <pc:sldMasterMk cId="1304681332" sldId="2147483648"/>
            <pc:sldLayoutMk cId="3989785062" sldId="2147483654"/>
          </pc:sldLayoutMkLst>
          <pc:spChg chg="mod">
            <ac:chgData name="Lea McMillan" userId="e87c5de0-7706-4fb1-bb9a-ade227d92a85" providerId="ADAL" clId="{D4266756-C629-4FE6-8BB7-A172B1574833}" dt="2021-11-10T17:24:39.397" v="16" actId="20577"/>
            <ac:spMkLst>
              <pc:docMk/>
              <pc:sldMasterMk cId="1304681332" sldId="2147483648"/>
              <pc:sldLayoutMk cId="3989785062" sldId="2147483654"/>
              <ac:spMk id="2" creationId="{FF9B84B5-8138-4790-89F1-F55A1267126D}"/>
            </ac:spMkLst>
          </pc:spChg>
          <pc:picChg chg="add mod">
            <ac:chgData name="Lea McMillan" userId="e87c5de0-7706-4fb1-bb9a-ade227d92a85" providerId="ADAL" clId="{D4266756-C629-4FE6-8BB7-A172B1574833}" dt="2021-11-10T17:37:51.527" v="28"/>
            <ac:picMkLst>
              <pc:docMk/>
              <pc:sldMasterMk cId="1304681332" sldId="2147483648"/>
              <pc:sldLayoutMk cId="3989785062" sldId="2147483654"/>
              <ac:picMk id="6" creationId="{B81B3BA9-2D22-4C44-8963-C13419CC857F}"/>
            </ac:picMkLst>
          </pc:picChg>
        </pc:sldLayoutChg>
      </pc:sldMasterChg>
      <pc:sldMasterChg chg="new del mod addSldLayout delSldLayout">
        <pc:chgData name="Lea McMillan" userId="e87c5de0-7706-4fb1-bb9a-ade227d92a85" providerId="ADAL" clId="{D4266756-C629-4FE6-8BB7-A172B1574833}" dt="2021-11-10T17:39:20.738" v="32" actId="6938"/>
        <pc:sldMasterMkLst>
          <pc:docMk/>
          <pc:sldMasterMk cId="2749302659" sldId="2147483660"/>
        </pc:sldMasterMkLst>
        <pc:sldLayoutChg chg="new del replId">
          <pc:chgData name="Lea McMillan" userId="e87c5de0-7706-4fb1-bb9a-ade227d92a85" providerId="ADAL" clId="{D4266756-C629-4FE6-8BB7-A172B1574833}" dt="2021-11-10T17:39:20.738" v="32" actId="6938"/>
          <pc:sldLayoutMkLst>
            <pc:docMk/>
            <pc:sldMasterMk cId="2749302659" sldId="2147483660"/>
            <pc:sldLayoutMk cId="509793427" sldId="2147483661"/>
          </pc:sldLayoutMkLst>
        </pc:sldLayoutChg>
        <pc:sldLayoutChg chg="new del replId">
          <pc:chgData name="Lea McMillan" userId="e87c5de0-7706-4fb1-bb9a-ade227d92a85" providerId="ADAL" clId="{D4266756-C629-4FE6-8BB7-A172B1574833}" dt="2021-11-10T17:39:20.738" v="32" actId="6938"/>
          <pc:sldLayoutMkLst>
            <pc:docMk/>
            <pc:sldMasterMk cId="2749302659" sldId="2147483660"/>
            <pc:sldLayoutMk cId="2127725305" sldId="2147483662"/>
          </pc:sldLayoutMkLst>
        </pc:sldLayoutChg>
        <pc:sldLayoutChg chg="new del replId">
          <pc:chgData name="Lea McMillan" userId="e87c5de0-7706-4fb1-bb9a-ade227d92a85" providerId="ADAL" clId="{D4266756-C629-4FE6-8BB7-A172B1574833}" dt="2021-11-10T17:39:20.738" v="32" actId="6938"/>
          <pc:sldLayoutMkLst>
            <pc:docMk/>
            <pc:sldMasterMk cId="2749302659" sldId="2147483660"/>
            <pc:sldLayoutMk cId="3286793097" sldId="2147483663"/>
          </pc:sldLayoutMkLst>
        </pc:sldLayoutChg>
        <pc:sldLayoutChg chg="new del replId">
          <pc:chgData name="Lea McMillan" userId="e87c5de0-7706-4fb1-bb9a-ade227d92a85" providerId="ADAL" clId="{D4266756-C629-4FE6-8BB7-A172B1574833}" dt="2021-11-10T17:39:20.738" v="32" actId="6938"/>
          <pc:sldLayoutMkLst>
            <pc:docMk/>
            <pc:sldMasterMk cId="2749302659" sldId="2147483660"/>
            <pc:sldLayoutMk cId="102238474" sldId="2147483664"/>
          </pc:sldLayoutMkLst>
        </pc:sldLayoutChg>
        <pc:sldLayoutChg chg="new del replId">
          <pc:chgData name="Lea McMillan" userId="e87c5de0-7706-4fb1-bb9a-ade227d92a85" providerId="ADAL" clId="{D4266756-C629-4FE6-8BB7-A172B1574833}" dt="2021-11-10T17:39:20.738" v="32" actId="6938"/>
          <pc:sldLayoutMkLst>
            <pc:docMk/>
            <pc:sldMasterMk cId="2749302659" sldId="2147483660"/>
            <pc:sldLayoutMk cId="106984906" sldId="2147483665"/>
          </pc:sldLayoutMkLst>
        </pc:sldLayoutChg>
        <pc:sldLayoutChg chg="new del replId">
          <pc:chgData name="Lea McMillan" userId="e87c5de0-7706-4fb1-bb9a-ade227d92a85" providerId="ADAL" clId="{D4266756-C629-4FE6-8BB7-A172B1574833}" dt="2021-11-10T17:39:20.738" v="32" actId="6938"/>
          <pc:sldLayoutMkLst>
            <pc:docMk/>
            <pc:sldMasterMk cId="2749302659" sldId="2147483660"/>
            <pc:sldLayoutMk cId="2479001583" sldId="2147483666"/>
          </pc:sldLayoutMkLst>
        </pc:sldLayoutChg>
        <pc:sldLayoutChg chg="new del replId">
          <pc:chgData name="Lea McMillan" userId="e87c5de0-7706-4fb1-bb9a-ade227d92a85" providerId="ADAL" clId="{D4266756-C629-4FE6-8BB7-A172B1574833}" dt="2021-11-10T17:39:20.738" v="32" actId="6938"/>
          <pc:sldLayoutMkLst>
            <pc:docMk/>
            <pc:sldMasterMk cId="2749302659" sldId="2147483660"/>
            <pc:sldLayoutMk cId="2136397982" sldId="2147483667"/>
          </pc:sldLayoutMkLst>
        </pc:sldLayoutChg>
        <pc:sldLayoutChg chg="new del replId">
          <pc:chgData name="Lea McMillan" userId="e87c5de0-7706-4fb1-bb9a-ade227d92a85" providerId="ADAL" clId="{D4266756-C629-4FE6-8BB7-A172B1574833}" dt="2021-11-10T17:39:20.738" v="32" actId="6938"/>
          <pc:sldLayoutMkLst>
            <pc:docMk/>
            <pc:sldMasterMk cId="2749302659" sldId="2147483660"/>
            <pc:sldLayoutMk cId="1114105870" sldId="2147483668"/>
          </pc:sldLayoutMkLst>
        </pc:sldLayoutChg>
        <pc:sldLayoutChg chg="new del replId">
          <pc:chgData name="Lea McMillan" userId="e87c5de0-7706-4fb1-bb9a-ade227d92a85" providerId="ADAL" clId="{D4266756-C629-4FE6-8BB7-A172B1574833}" dt="2021-11-10T17:39:20.738" v="32" actId="6938"/>
          <pc:sldLayoutMkLst>
            <pc:docMk/>
            <pc:sldMasterMk cId="2749302659" sldId="2147483660"/>
            <pc:sldLayoutMk cId="3131037548" sldId="2147483669"/>
          </pc:sldLayoutMkLst>
        </pc:sldLayoutChg>
        <pc:sldLayoutChg chg="new del replId">
          <pc:chgData name="Lea McMillan" userId="e87c5de0-7706-4fb1-bb9a-ade227d92a85" providerId="ADAL" clId="{D4266756-C629-4FE6-8BB7-A172B1574833}" dt="2021-11-10T17:39:20.738" v="32" actId="6938"/>
          <pc:sldLayoutMkLst>
            <pc:docMk/>
            <pc:sldMasterMk cId="2749302659" sldId="2147483660"/>
            <pc:sldLayoutMk cId="3079115546" sldId="2147483670"/>
          </pc:sldLayoutMkLst>
        </pc:sldLayoutChg>
        <pc:sldLayoutChg chg="new del replId">
          <pc:chgData name="Lea McMillan" userId="e87c5de0-7706-4fb1-bb9a-ade227d92a85" providerId="ADAL" clId="{D4266756-C629-4FE6-8BB7-A172B1574833}" dt="2021-11-10T17:39:20.738" v="32" actId="6938"/>
          <pc:sldLayoutMkLst>
            <pc:docMk/>
            <pc:sldMasterMk cId="2749302659" sldId="2147483660"/>
            <pc:sldLayoutMk cId="616033779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8894E-CA80-4C8C-8A7F-666309D8D1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AAA6A7-7C7A-4FBD-8E1F-5176F7741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B0786-10CD-45BB-90CA-E6E26C26A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D612-50AF-45AB-A51E-89F8E64954DA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A95F8-54D9-4B55-B425-0B56E8886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0AB8C-4D65-4E1F-9ADD-414910EB3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6AB9-D541-4CF7-995E-88C4E01BCE5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F33C2B-C725-4959-A086-31166E9CCE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764"/>
            <a:ext cx="12089331" cy="677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21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B4DAC-33C1-4A49-B05B-81CB66483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8188AC-2FAD-4901-820F-0B0D20BBF0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ECBA6-7A02-4766-8DDD-9E7504B99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D612-50AF-45AB-A51E-89F8E64954DA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7D010-ED81-455D-B515-970523029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06863-0519-4C64-865A-F39FF76CC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6AB9-D541-4CF7-995E-88C4E01BC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7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69A967-3E8F-46DE-B9C0-E4C5124CB9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D76D79-46C0-484E-A5AD-20525A16AF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490FD3-7878-49C4-81D6-074080CE1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D612-50AF-45AB-A51E-89F8E64954DA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46026C-6396-44D6-8810-93F4D36E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1827F-7AFB-4DAC-90DA-6C74BF6AC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6AB9-D541-4CF7-995E-88C4E01BC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600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8DCEF-461F-45A6-9B8C-21612433B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F6C38-334A-4CC7-8D0A-6B7961216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5FB14-DD4A-488E-92B3-AB61410BB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D612-50AF-45AB-A51E-89F8E64954DA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DA01F-2D27-401A-88F4-B0C0E6730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5CAEB-4FCC-4B6E-9A8E-9AA6EEF5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6AB9-D541-4CF7-995E-88C4E01BC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373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0CA11-998D-4C40-8A04-1F444FCF3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A27D90-DDC4-40F7-AD6F-8DD20E981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829E5-55DB-4A13-BC1C-62A28E2FD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D612-50AF-45AB-A51E-89F8E64954DA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9B9AB-227E-4291-996A-072C91376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12111-10ED-4648-B032-6D7A9CD3E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6AB9-D541-4CF7-995E-88C4E01BC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662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E59AD-F631-49D4-80B1-7D00D9B82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1FC07-AEC0-4836-8A3E-FB346CC108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3A4A85-4249-42D4-A82E-29FB7EF527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1B1DE4-8622-4397-9CCC-CB516AABF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D612-50AF-45AB-A51E-89F8E64954DA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29D336-CF00-40CA-A1E1-5B8E68398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ECC1B6-585D-4738-A5EB-A19B86A30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6AB9-D541-4CF7-995E-88C4E01BC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16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62F26-8141-446C-A537-9E9E12FCA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4E37D-3E4E-4CCC-BB2F-4C89C459E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F2046A-EC25-4B3C-8CF1-F37444CF6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082C84-BE0C-481D-8C98-A18D6B8B86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451D91-E960-4B64-8EBD-E493485255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58FC72-D66D-4E0B-A45D-01CEE1372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D612-50AF-45AB-A51E-89F8E64954DA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413E8B-ACDE-46E7-8608-E8012D8CB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EB14B5-FF28-4BD3-A1F4-F22C7A18C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6AB9-D541-4CF7-995E-88C4E01BC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175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B84B5-8138-4790-89F1-F55A126712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your name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1A0195-09E0-4B29-AB8C-34291ADC0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D612-50AF-45AB-A51E-89F8E64954DA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4D91B3-03DD-48BC-8BD9-0137FC6A7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AC7136-CBE8-4DE5-90F4-41E091B24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6AB9-D541-4CF7-995E-88C4E01BCE5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 descr="Free Turkey Clip Art Pictures - Clipartix">
            <a:extLst>
              <a:ext uri="{FF2B5EF4-FFF2-40B4-BE49-F238E27FC236}">
                <a16:creationId xmlns:a16="http://schemas.microsoft.com/office/drawing/2014/main" id="{B81B3BA9-2D22-4C44-8963-C13419CC85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078" y="1825703"/>
            <a:ext cx="5577840" cy="466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785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C32C0-B5A8-4BAE-895E-08105F971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D612-50AF-45AB-A51E-89F8E64954DA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4B81C3-FCDF-4FD7-A5B6-4BCA3A9DD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15DE3E-9025-44EF-860F-C65142A0B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6AB9-D541-4CF7-995E-88C4E01BC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27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B1F23-E88C-461A-8127-019AEEDFC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E58F1-83BC-451F-80AC-0AFE69770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868BDD-ABEB-4DCD-8E61-E01A6B0666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C866EB-01E1-4593-8C87-2AB152486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D612-50AF-45AB-A51E-89F8E64954DA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8BCC09-1DE6-4BE1-8216-3807CAA23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A13313-C2B5-4675-BB9C-594D2C915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6AB9-D541-4CF7-995E-88C4E01BC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79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0CBA2-7948-4B7F-8097-D72C24433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47B941-2401-4F86-A624-1A7D92FBB6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EB5890-3C45-4612-B421-D3523281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46800B-50EF-4A11-9E61-FCBAA0206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D612-50AF-45AB-A51E-89F8E64954DA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812BF0-EAF4-4A6F-8F1C-B42816F2A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E1ECE-FE65-4F93-8E2F-8C9ED4A0C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36AB9-D541-4CF7-995E-88C4E01BC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2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528B4E-F522-4328-894F-C9602398F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65169E-399C-4FA8-8CCC-329C1771B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603BA8-B625-4B2B-91D0-916F05B046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D612-50AF-45AB-A51E-89F8E64954DA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AC85F-4CEE-4BFF-B239-8270F44437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F3D14-0317-40FD-A541-C714DE2A0E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36AB9-D541-4CF7-995E-88C4E01BC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81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gif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11.wdp"/><Relationship Id="rId3" Type="http://schemas.microsoft.com/office/2007/relationships/hdphoto" Target="../media/hdphoto6.wdp"/><Relationship Id="rId7" Type="http://schemas.microsoft.com/office/2007/relationships/hdphoto" Target="../media/hdphoto8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10.wdp"/><Relationship Id="rId5" Type="http://schemas.microsoft.com/office/2007/relationships/hdphoto" Target="../media/hdphoto7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9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17.wdp"/><Relationship Id="rId3" Type="http://schemas.microsoft.com/office/2007/relationships/hdphoto" Target="../media/hdphoto12.wdp"/><Relationship Id="rId7" Type="http://schemas.microsoft.com/office/2007/relationships/hdphoto" Target="../media/hdphoto14.wdp"/><Relationship Id="rId12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microsoft.com/office/2007/relationships/hdphoto" Target="../media/hdphoto16.wdp"/><Relationship Id="rId5" Type="http://schemas.microsoft.com/office/2007/relationships/hdphoto" Target="../media/hdphoto13.wdp"/><Relationship Id="rId15" Type="http://schemas.microsoft.com/office/2007/relationships/hdphoto" Target="../media/hdphoto18.wdp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microsoft.com/office/2007/relationships/hdphoto" Target="../media/hdphoto15.wdp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microsoft.com/office/2007/relationships/hdphoto" Target="../media/hdphoto23.wdp"/><Relationship Id="rId3" Type="http://schemas.microsoft.com/office/2007/relationships/hdphoto" Target="../media/hdphoto19.wdp"/><Relationship Id="rId7" Type="http://schemas.microsoft.com/office/2007/relationships/hdphoto" Target="../media/hdphoto21.wdp"/><Relationship Id="rId12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5" Type="http://schemas.microsoft.com/office/2007/relationships/hdphoto" Target="../media/hdphoto20.wdp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microsoft.com/office/2007/relationships/hdphoto" Target="../media/hdphoto2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230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AACC4-A0C3-42E0-BBDD-5328B713A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474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50DAE-B795-4C83-A11C-0C3E0A609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 a hat</a:t>
            </a:r>
          </a:p>
        </p:txBody>
      </p:sp>
      <p:pic>
        <p:nvPicPr>
          <p:cNvPr id="4" name="Picture 2" descr="Hat clip art borders free clipart images - Cliparting.com">
            <a:extLst>
              <a:ext uri="{FF2B5EF4-FFF2-40B4-BE49-F238E27FC236}">
                <a16:creationId xmlns:a16="http://schemas.microsoft.com/office/drawing/2014/main" id="{42A57E2A-032E-41BB-8B33-A2D52BEEC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3902" l="4235" r="99349">
                        <a14:foregroundMark x1="32248" y1="28659" x2="64169" y2="39024"/>
                        <a14:foregroundMark x1="64169" y1="39024" x2="65147" y2="39024"/>
                        <a14:foregroundMark x1="33225" y1="25610" x2="67101" y2="23780"/>
                        <a14:foregroundMark x1="67101" y1="23780" x2="74267" y2="71951"/>
                        <a14:foregroundMark x1="95114" y1="66463" x2="48860" y2="87195"/>
                        <a14:foregroundMark x1="48860" y1="87195" x2="11401" y2="78659"/>
                        <a14:foregroundMark x1="11401" y1="78659" x2="4235" y2="66463"/>
                        <a14:foregroundMark x1="92508" y1="61585" x2="99674" y2="62805"/>
                        <a14:foregroundMark x1="70358" y1="81098" x2="80456" y2="82317"/>
                        <a14:foregroundMark x1="27036" y1="43293" x2="56026" y2="12805"/>
                        <a14:foregroundMark x1="56026" y1="12805" x2="71010" y2="42073"/>
                        <a14:foregroundMark x1="41368" y1="15244" x2="23779" y2="49390"/>
                        <a14:foregroundMark x1="44625" y1="94512" x2="70033" y2="94512"/>
                        <a14:foregroundMark x1="77199" y1="21341" x2="67173" y2="6413"/>
                        <a14:backgroundMark x1="64495" y1="0" x2="61238" y2="18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52" y="2021042"/>
            <a:ext cx="1793557" cy="95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at Clipart Black And White | Clipart Panda - Free Clipart Images | Clipart  black and white, Clip art, Free clip art">
            <a:extLst>
              <a:ext uri="{FF2B5EF4-FFF2-40B4-BE49-F238E27FC236}">
                <a16:creationId xmlns:a16="http://schemas.microsoft.com/office/drawing/2014/main" id="{D657664C-0D17-4049-8067-77C9E3150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28" y="2014534"/>
            <a:ext cx="1666195" cy="9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at Clip Art Black And White | Clipart Panda - Free Clipart Images | Hat  clips, Free clip art, Clip art">
            <a:extLst>
              <a:ext uri="{FF2B5EF4-FFF2-40B4-BE49-F238E27FC236}">
                <a16:creationId xmlns:a16="http://schemas.microsoft.com/office/drawing/2014/main" id="{7CC12606-7847-4F52-AF86-254C4D6ED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580" y="1783348"/>
            <a:ext cx="2255158" cy="119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Fedora Hat Clip Art - Free Transparent PNG Clipart Images Download">
            <a:extLst>
              <a:ext uri="{FF2B5EF4-FFF2-40B4-BE49-F238E27FC236}">
                <a16:creationId xmlns:a16="http://schemas.microsoft.com/office/drawing/2014/main" id="{3758F460-3C48-42A8-96BC-807225716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27738" y1="53469" x2="29762" y2="53878"/>
                        <a14:foregroundMark x1="47262" y1="60612" x2="59048" y2="62857"/>
                        <a14:foregroundMark x1="59048" y1="62857" x2="66071" y2="512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4" y="3989489"/>
            <a:ext cx="2493735" cy="145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Baseball hat clipart front free images clipartbarn - ClipartBarn">
            <a:extLst>
              <a:ext uri="{FF2B5EF4-FFF2-40B4-BE49-F238E27FC236}">
                <a16:creationId xmlns:a16="http://schemas.microsoft.com/office/drawing/2014/main" id="{E789F086-7758-415C-9B59-DD77B4303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9450">
            <a:off x="3511632" y="4042881"/>
            <a:ext cx="1878650" cy="139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Santa Hat Stock Illustration - Download Image Now - iStock">
            <a:extLst>
              <a:ext uri="{FF2B5EF4-FFF2-40B4-BE49-F238E27FC236}">
                <a16:creationId xmlns:a16="http://schemas.microsoft.com/office/drawing/2014/main" id="{2ED4356E-FBE8-4712-A251-D27608442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364" b="96330" l="2863" r="99237">
                        <a14:foregroundMark x1="17366" y1="35780" x2="8397" y2="48012"/>
                        <a14:foregroundMark x1="8397" y1="48012" x2="10496" y2="58104"/>
                        <a14:foregroundMark x1="59351" y1="6422" x2="47328" y2="9174"/>
                        <a14:foregroundMark x1="47328" y1="9174" x2="46947" y2="9480"/>
                        <a14:foregroundMark x1="58779" y1="3364" x2="49809" y2="4587"/>
                        <a14:foregroundMark x1="91412" y1="47401" x2="96183" y2="73700"/>
                        <a14:foregroundMark x1="99046" y1="51376" x2="99237" y2="64832"/>
                        <a14:foregroundMark x1="94656" y1="51682" x2="38740" y2="74924"/>
                        <a14:foregroundMark x1="69847" y1="48012" x2="30153" y2="76758"/>
                        <a14:foregroundMark x1="30153" y1="76758" x2="47519" y2="79205"/>
                        <a14:foregroundMark x1="47519" y1="79205" x2="88359" y2="66361"/>
                        <a14:foregroundMark x1="88359" y1="66361" x2="79580" y2="51988"/>
                        <a14:foregroundMark x1="79580" y1="51988" x2="66221" y2="52294"/>
                        <a14:foregroundMark x1="33206" y1="68502" x2="30534" y2="90214"/>
                        <a14:foregroundMark x1="30534" y1="90214" x2="32252" y2="83180"/>
                        <a14:foregroundMark x1="6870" y1="42508" x2="13550" y2="59633"/>
                        <a14:foregroundMark x1="13550" y1="59633" x2="18321" y2="62385"/>
                        <a14:foregroundMark x1="3053" y1="48012" x2="3053" y2="60245"/>
                        <a14:foregroundMark x1="27290" y1="94801" x2="30153" y2="963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911" y="1683032"/>
            <a:ext cx="2299607" cy="143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Library Of Funny Hat Clipart Royalty - Funny Hats Clip Art Png,Funny Hat  Png - free transparent png images - pngaaa.com">
            <a:extLst>
              <a:ext uri="{FF2B5EF4-FFF2-40B4-BE49-F238E27FC236}">
                <a16:creationId xmlns:a16="http://schemas.microsoft.com/office/drawing/2014/main" id="{203E159E-6C6F-46ED-9582-8AE16A5D1C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01" r="23207"/>
          <a:stretch/>
        </p:blipFill>
        <p:spPr bwMode="auto">
          <a:xfrm>
            <a:off x="8839166" y="3810000"/>
            <a:ext cx="1850572" cy="158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0" descr="4,233 Cowboy Hat Illustrations &amp;amp; Clip Art - iStock">
            <a:extLst>
              <a:ext uri="{FF2B5EF4-FFF2-40B4-BE49-F238E27FC236}">
                <a16:creationId xmlns:a16="http://schemas.microsoft.com/office/drawing/2014/main" id="{24504EB8-111B-4C9F-B8BE-16FF8D3763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1046" b="69118" l="13562" r="85621">
                        <a14:foregroundMark x1="16667" y1="50163" x2="17810" y2="56373"/>
                        <a14:foregroundMark x1="84150" y1="50163" x2="85621" y2="56373"/>
                        <a14:foregroundMark x1="13562" y1="50980" x2="13889" y2="53595"/>
                        <a14:foregroundMark x1="48203" y1="68791" x2="50490" y2="68791"/>
                        <a14:foregroundMark x1="65850" y1="63072" x2="63725" y2="648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46" t="26346" r="9270" b="25605"/>
          <a:stretch/>
        </p:blipFill>
        <p:spPr bwMode="auto">
          <a:xfrm>
            <a:off x="5961044" y="3993971"/>
            <a:ext cx="2409524" cy="144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948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8B3BA-F1AC-4963-861D-E707149B9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 a shirt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E877A7-7B72-4202-B92C-753E56648B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2523" l="9689" r="89965">
                        <a14:foregroundMark x1="36332" y1="91277" x2="58824" y2="92523"/>
                        <a14:backgroundMark x1="40484" y1="20872" x2="59862" y2="44860"/>
                        <a14:backgroundMark x1="70588" y1="24611" x2="40484" y2="45794"/>
                        <a14:backgroundMark x1="59516" y1="21807" x2="30104" y2="30841"/>
                        <a14:backgroundMark x1="30104" y1="30841" x2="57785" y2="48910"/>
                        <a14:backgroundMark x1="57785" y1="48910" x2="57785" y2="22430"/>
                        <a14:backgroundMark x1="57785" y1="22430" x2="57093" y2="22430"/>
                        <a14:backgroundMark x1="66090" y1="20249" x2="35294" y2="14019"/>
                        <a14:backgroundMark x1="35294" y1="14019" x2="38062" y2="44548"/>
                        <a14:backgroundMark x1="38062" y1="44548" x2="66090" y2="38006"/>
                        <a14:backgroundMark x1="66090" y1="38006" x2="69550" y2="18692"/>
                        <a14:backgroundMark x1="46367" y1="13396" x2="70588" y2="13396"/>
                        <a14:backgroundMark x1="72318" y1="25234" x2="59516" y2="51402"/>
                        <a14:backgroundMark x1="59516" y1="51402" x2="27336" y2="40498"/>
                        <a14:backgroundMark x1="27336" y1="40498" x2="30796" y2="23988"/>
                      </a14:backgroundRemoval>
                    </a14:imgEffect>
                  </a14:imgLayer>
                </a14:imgProps>
              </a:ext>
            </a:extLst>
          </a:blip>
          <a:srcRect t="21939"/>
          <a:stretch/>
        </p:blipFill>
        <p:spPr>
          <a:xfrm>
            <a:off x="261029" y="1690688"/>
            <a:ext cx="3711119" cy="22730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C98110-04D8-40EE-A37E-00CF7F8627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59" b="92793" l="5491" r="91329">
                        <a14:foregroundMark x1="10281" y1="39881" x2="10116" y2="52703"/>
                        <a14:foregroundMark x1="10405" y1="30180" x2="10337" y2="35483"/>
                        <a14:foregroundMark x1="43642" y1="92342" x2="60983" y2="90991"/>
                        <a14:foregroundMark x1="60983" y1="90991" x2="62428" y2="90991"/>
                        <a14:foregroundMark x1="91618" y1="31532" x2="90462" y2="55856"/>
                        <a14:foregroundMark x1="90462" y1="55856" x2="90462" y2="55856"/>
                        <a14:foregroundMark x1="80925" y1="9009" x2="81503" y2="14865"/>
                        <a14:foregroundMark x1="6389" y1="37069" x2="7803" y2="53604"/>
                        <a14:foregroundMark x1="84393" y1="13964" x2="92197" y2="36036"/>
                        <a14:foregroundMark x1="92197" y1="36036" x2="86705" y2="66667"/>
                        <a14:foregroundMark x1="86705" y1="66667" x2="70809" y2="86937"/>
                        <a14:foregroundMark x1="70809" y1="86937" x2="39884" y2="93243"/>
                        <a14:foregroundMark x1="39884" y1="93243" x2="17385" y2="78116"/>
                        <a14:foregroundMark x1="91329" y1="40090" x2="85838" y2="69820"/>
                        <a14:foregroundMark x1="85838" y1="69820" x2="71965" y2="87387"/>
                        <a14:foregroundMark x1="71965" y1="87387" x2="70520" y2="88288"/>
                        <a14:backgroundMark x1="8092" y1="64414" x2="14162" y2="79730"/>
                        <a14:backgroundMark x1="6647" y1="61712" x2="7225" y2="66216"/>
                        <a14:backgroundMark x1="14162" y1="77928" x2="17052" y2="78829"/>
                        <a14:backgroundMark x1="5491" y1="31982" x2="4335" y2="355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8101" y="4378325"/>
            <a:ext cx="3295650" cy="2114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C84E54-048B-4656-85F5-7395EC4E8A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522" b="90000" l="4899" r="90778">
                        <a14:foregroundMark x1="7781" y1="21739" x2="9510" y2="47826"/>
                        <a14:foregroundMark x1="9510" y1="47826" x2="9510" y2="47826"/>
                        <a14:foregroundMark x1="17003" y1="6522" x2="14986" y2="10435"/>
                        <a14:foregroundMark x1="5187" y1="33913" x2="5187" y2="39565"/>
                        <a14:foregroundMark x1="88761" y1="31304" x2="90778" y2="48261"/>
                        <a14:foregroundMark x1="36599" y1="42609" x2="52450" y2="80870"/>
                        <a14:foregroundMark x1="62824" y1="39565" x2="53026" y2="60435"/>
                        <a14:foregroundMark x1="53026" y1="60435" x2="48991" y2="88261"/>
                        <a14:foregroundMark x1="48415" y1="42174" x2="53314" y2="421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12957" y="1708387"/>
            <a:ext cx="3305175" cy="2190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6042A3-59B1-430A-AB93-0B22B8676C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417" l="6358" r="91329">
                        <a14:foregroundMark x1="10116" y1="32500" x2="10983" y2="54583"/>
                        <a14:foregroundMark x1="10983" y1="54583" x2="10983" y2="54583"/>
                        <a14:foregroundMark x1="6936" y1="37083" x2="7225" y2="52083"/>
                        <a14:foregroundMark x1="43064" y1="89583" x2="54624" y2="90833"/>
                        <a14:foregroundMark x1="90462" y1="39583" x2="91329" y2="5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37082" y="1605959"/>
            <a:ext cx="3295650" cy="228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AB1E2F-7A4C-4FCD-B103-E92DE7B925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73751" y="4133787"/>
            <a:ext cx="3948261" cy="24718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59CB4E-A5AF-4EDB-AEE4-51DD129DD91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667" b="90000" l="3696" r="94942">
                        <a14:foregroundMark x1="23152" y1="8333" x2="12646" y2="20667"/>
                        <a14:foregroundMark x1="9191" y1="37199" x2="7004" y2="47667"/>
                        <a14:foregroundMark x1="12646" y1="20667" x2="10269" y2="32040"/>
                        <a14:foregroundMark x1="7004" y1="47667" x2="5837" y2="77333"/>
                        <a14:foregroundMark x1="5837" y1="77333" x2="16342" y2="76333"/>
                        <a14:foregroundMark x1="21793" y1="71502" x2="27626" y2="66333"/>
                        <a14:foregroundMark x1="16342" y1="76333" x2="17800" y2="75041"/>
                        <a14:foregroundMark x1="27626" y1="66333" x2="29572" y2="66667"/>
                        <a14:foregroundMark x1="70817" y1="6333" x2="79767" y2="17667"/>
                        <a14:foregroundMark x1="91864" y1="64300" x2="94553" y2="74667"/>
                        <a14:foregroundMark x1="79767" y1="17667" x2="88716" y2="52166"/>
                        <a14:foregroundMark x1="94553" y1="74667" x2="78042" y2="79330"/>
                        <a14:foregroundMark x1="78889" y1="77630" x2="84436" y2="81333"/>
                        <a14:foregroundMark x1="73355" y1="73936" x2="73722" y2="74181"/>
                        <a14:foregroundMark x1="84436" y1="81333" x2="94942" y2="80333"/>
                        <a14:foregroundMark x1="94942" y1="80333" x2="93580" y2="74333"/>
                        <a14:foregroundMark x1="61595" y1="76625" x2="61089" y2="76667"/>
                        <a14:foregroundMark x1="72974" y1="75682" x2="72705" y2="75704"/>
                        <a14:foregroundMark x1="19607" y1="77967" x2="14008" y2="83667"/>
                        <a14:foregroundMark x1="27432" y1="70000" x2="23400" y2="74105"/>
                        <a14:foregroundMark x1="14008" y1="83667" x2="5642" y2="76667"/>
                        <a14:foregroundMark x1="9533" y1="25000" x2="8103" y2="30554"/>
                        <a14:foregroundMark x1="26265" y1="8000" x2="16342" y2="9667"/>
                        <a14:foregroundMark x1="23930" y1="6667" x2="17315" y2="12333"/>
                        <a14:foregroundMark x1="15564" y1="14000" x2="9339" y2="24333"/>
                        <a14:foregroundMark x1="83268" y1="25333" x2="85214" y2="33000"/>
                        <a14:foregroundMark x1="81518" y1="19333" x2="85992" y2="33333"/>
                        <a14:foregroundMark x1="78210" y1="11667" x2="82296" y2="21000"/>
                        <a14:foregroundMark x1="23735" y1="7000" x2="14008" y2="15333"/>
                        <a14:foregroundMark x1="14008" y1="15333" x2="6482" y2="29443"/>
                        <a14:foregroundMark x1="86965" y1="50000" x2="92996" y2="70667"/>
                        <a14:foregroundMark x1="27043" y1="70667" x2="30739" y2="71000"/>
                        <a14:foregroundMark x1="79961" y1="77000" x2="67704" y2="73333"/>
                        <a14:foregroundMark x1="67704" y1="73333" x2="62451" y2="74333"/>
                        <a14:backgroundMark x1="62438" y1="80184" x2="60506" y2="82667"/>
                        <a14:backgroundMark x1="59144" y1="78667" x2="55447" y2="79333"/>
                        <a14:backgroundMark x1="4086" y1="31667" x2="4280" y2="37667"/>
                        <a14:backgroundMark x1="5837" y1="29000" x2="3696" y2="37667"/>
                        <a14:backgroundMark x1="23541" y1="74333" x2="20039" y2="78667"/>
                        <a14:backgroundMark x1="61089" y1="78000" x2="63883" y2="779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96150" y="4006850"/>
            <a:ext cx="48958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50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8B3BA-F1AC-4963-861D-E707149B9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 a pair of shoes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F9B1CA-4636-4EA9-8F42-1380965F6B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65" b="89565" l="8911" r="89604">
                        <a14:foregroundMark x1="88614" y1="60870" x2="89109" y2="81739"/>
                        <a14:foregroundMark x1="8911" y1="60000" x2="11881" y2="7391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7042" y="2351910"/>
            <a:ext cx="2765442" cy="1574386"/>
          </a:xfrm>
          <a:prstGeom prst="rect">
            <a:avLst/>
          </a:prstGeom>
        </p:spPr>
      </p:pic>
      <p:pic>
        <p:nvPicPr>
          <p:cNvPr id="4" name="Picture 24" descr="Mens Shoes Front View Stock Illustrations, Images &amp;amp; Vectors | Shutterstock">
            <a:extLst>
              <a:ext uri="{FF2B5EF4-FFF2-40B4-BE49-F238E27FC236}">
                <a16:creationId xmlns:a16="http://schemas.microsoft.com/office/drawing/2014/main" id="{2076FCCB-DEC0-429B-A19C-B8B3EA1674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786" b="75000" l="3247" r="95455">
                        <a14:foregroundMark x1="44805" y1="67500" x2="41342" y2="35714"/>
                        <a14:foregroundMark x1="41342" y1="35714" x2="28355" y2="28929"/>
                        <a14:foregroundMark x1="28355" y1="28929" x2="12338" y2="51429"/>
                        <a14:foregroundMark x1="12338" y1="51429" x2="20130" y2="68214"/>
                        <a14:foregroundMark x1="20130" y1="68214" x2="33766" y2="63214"/>
                        <a14:foregroundMark x1="33766" y1="63214" x2="44156" y2="71071"/>
                        <a14:foregroundMark x1="55844" y1="68929" x2="75541" y2="73929"/>
                        <a14:foregroundMark x1="75541" y1="73929" x2="88095" y2="63214"/>
                        <a14:foregroundMark x1="88095" y1="63214" x2="83766" y2="57500"/>
                        <a14:foregroundMark x1="93939" y1="62857" x2="95455" y2="73571"/>
                        <a14:foregroundMark x1="5195" y1="62143" x2="3247" y2="71429"/>
                        <a14:foregroundMark x1="75325" y1="17500" x2="65152" y2="21429"/>
                        <a14:foregroundMark x1="26190" y1="16786" x2="31602" y2="16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6" t="11776" r="66" b="16698"/>
          <a:stretch/>
        </p:blipFill>
        <p:spPr bwMode="auto">
          <a:xfrm>
            <a:off x="3467964" y="4790886"/>
            <a:ext cx="2649195" cy="114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A43DA3-38E4-49C7-AC20-EBB2C82FBB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04" b="88889" l="5605" r="92920">
                        <a14:foregroundMark x1="91955" y1="71895" x2="92062" y2="71895"/>
                        <a14:foregroundMark x1="86726" y1="71895" x2="91070" y2="71895"/>
                        <a14:foregroundMark x1="6891" y1="77248" x2="12389" y2="77778"/>
                        <a14:backgroundMark x1="92625" y1="69935" x2="93805" y2="69935"/>
                        <a14:backgroundMark x1="91445" y1="70588" x2="92330" y2="70588"/>
                        <a14:backgroundMark x1="6195" y1="75817" x2="5015" y2="77778"/>
                        <a14:backgroundMark x1="92625" y1="70588" x2="92920" y2="705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92484" y="2176277"/>
            <a:ext cx="4171905" cy="17840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3765CE-5CFE-484A-BD0C-4EF8CED1D1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77" b="89506" l="5926" r="90000">
                        <a14:foregroundMark x1="20294" y1="27720" x2="30741" y2="77778"/>
                        <a14:foregroundMark x1="18889" y1="20988" x2="19575" y2="24276"/>
                        <a14:foregroundMark x1="40292" y1="72817" x2="40000" y2="79630"/>
                        <a14:foregroundMark x1="40741" y1="62346" x2="40436" y2="69455"/>
                        <a14:foregroundMark x1="19630" y1="59877" x2="21111" y2="74691"/>
                        <a14:foregroundMark x1="33333" y1="36420" x2="22963" y2="37037"/>
                        <a14:foregroundMark x1="37778" y1="17284" x2="30000" y2="13580"/>
                        <a14:foregroundMark x1="70370" y1="64198" x2="79259" y2="80247"/>
                        <a14:foregroundMark x1="63333" y1="62963" x2="54815" y2="72840"/>
                        <a14:foregroundMark x1="52655" y1="64953" x2="54815" y2="69753"/>
                        <a14:foregroundMark x1="68889" y1="18519" x2="75185" y2="39506"/>
                        <a14:foregroundMark x1="72963" y1="16667" x2="77778" y2="23457"/>
                        <a14:foregroundMark x1="59630" y1="14815" x2="65556" y2="14198"/>
                        <a14:foregroundMark x1="75926" y1="17284" x2="79259" y2="23457"/>
                        <a14:foregroundMark x1="68148" y1="14198" x2="71111" y2="14198"/>
                        <a14:foregroundMark x1="73333" y1="15432" x2="79259" y2="24691"/>
                        <a14:foregroundMark x1="75926" y1="16049" x2="79630" y2="22840"/>
                        <a14:foregroundMark x1="40741" y1="26543" x2="42593" y2="37037"/>
                        <a14:foregroundMark x1="54074" y1="25309" x2="52963" y2="38889"/>
                        <a14:foregroundMark x1="58148" y1="33951" x2="65926" y2="35802"/>
                        <a14:foregroundMark x1="5926" y1="73457" x2="7037" y2="73457"/>
                        <a14:foregroundMark x1="5926" y1="77160" x2="5926" y2="87037"/>
                        <a14:foregroundMark x1="18148" y1="17284" x2="14880" y2="22731"/>
                        <a14:foregroundMark x1="42986" y1="71372" x2="43333" y2="77160"/>
                        <a14:foregroundMark x1="42222" y1="58642" x2="42795" y2="68190"/>
                        <a14:foregroundMark x1="52352" y1="62990" x2="51852" y2="78395"/>
                        <a14:foregroundMark x1="52593" y1="55556" x2="52417" y2="60974"/>
                        <a14:foregroundMark x1="52796" y1="66111" x2="52963" y2="66667"/>
                        <a14:foregroundMark x1="51765" y1="62675" x2="51947" y2="63282"/>
                        <a14:backgroundMark x1="43333" y1="67901" x2="43704" y2="69753"/>
                        <a14:backgroundMark x1="13333" y1="22222" x2="12963" y2="25309"/>
                        <a14:backgroundMark x1="29630" y1="11728" x2="30741" y2="11728"/>
                        <a14:backgroundMark x1="50370" y1="59877" x2="50000" y2="61728"/>
                        <a14:backgroundMark x1="43333" y1="69136" x2="43704" y2="709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8956" y="4358662"/>
            <a:ext cx="2668566" cy="1580633"/>
          </a:xfrm>
          <a:prstGeom prst="rect">
            <a:avLst/>
          </a:prstGeom>
        </p:spPr>
      </p:pic>
      <p:pic>
        <p:nvPicPr>
          <p:cNvPr id="7" name="Picture 32" descr="Shoe Icon Front Images, Stock Photos &amp;amp; Vectors | Shutterstock">
            <a:extLst>
              <a:ext uri="{FF2B5EF4-FFF2-40B4-BE49-F238E27FC236}">
                <a16:creationId xmlns:a16="http://schemas.microsoft.com/office/drawing/2014/main" id="{62DA9627-566A-4886-9C35-E09AB7514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6154" r="92308">
                        <a14:foregroundMark x1="21154" y1="30357" x2="41538" y2="61429"/>
                        <a14:foregroundMark x1="41538" y1="61429" x2="35769" y2="42143"/>
                        <a14:foregroundMark x1="35769" y1="42143" x2="36154" y2="38929"/>
                        <a14:foregroundMark x1="87692" y1="50714" x2="92308" y2="63571"/>
                        <a14:foregroundMark x1="6154" y1="58214" x2="6538" y2="61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601" y="4031590"/>
            <a:ext cx="2476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32467F-CDE7-499F-8664-6C3901AD46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211" b="89474" l="9694" r="94388">
                        <a14:foregroundMark x1="85204" y1="42105" x2="86915" y2="39899"/>
                        <a14:foregroundMark x1="28571" y1="43421" x2="38265" y2="35526"/>
                        <a14:backgroundMark x1="96429" y1="22368" x2="95408" y2="30263"/>
                        <a14:backgroundMark x1="94898" y1="23684" x2="95918" y2="342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64389" y="2823099"/>
            <a:ext cx="2549982" cy="9887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748709-529F-4D1F-8A06-941C674C952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023" b="89474" l="3846" r="94231">
                        <a14:foregroundMark x1="37981" y1="52632" x2="18750" y2="69925"/>
                        <a14:foregroundMark x1="18750" y1="69925" x2="30288" y2="87218"/>
                        <a14:foregroundMark x1="81731" y1="64662" x2="62981" y2="82707"/>
                        <a14:foregroundMark x1="62981" y1="82707" x2="69712" y2="63910"/>
                        <a14:foregroundMark x1="92788" y1="66917" x2="94231" y2="77444"/>
                        <a14:foregroundMark x1="69712" y1="36090" x2="78846" y2="36842"/>
                        <a14:foregroundMark x1="4327" y1="64662" x2="3846" y2="76692"/>
                        <a14:foregroundMark x1="20192" y1="36090" x2="28365" y2="345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14543" y="4691069"/>
            <a:ext cx="2199657" cy="134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078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8B3BA-F1AC-4963-861D-E707149B9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 an Accessory</a:t>
            </a:r>
          </a:p>
        </p:txBody>
      </p:sp>
      <p:pic>
        <p:nvPicPr>
          <p:cNvPr id="3" name="Picture 36" descr="Skateboard Blue Clip Art - Skateboard Clipart – Stunning free transparent  png clipart images free download">
            <a:extLst>
              <a:ext uri="{FF2B5EF4-FFF2-40B4-BE49-F238E27FC236}">
                <a16:creationId xmlns:a16="http://schemas.microsoft.com/office/drawing/2014/main" id="{4A0998AB-E8D7-41AF-BF6A-AA18414FE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1667" l="4286" r="96071">
                        <a14:foregroundMark x1="87500" y1="11111" x2="93214" y2="21111"/>
                        <a14:foregroundMark x1="4286" y1="58333" x2="11429" y2="58333"/>
                        <a14:foregroundMark x1="47857" y1="88333" x2="49286" y2="91667"/>
                        <a14:foregroundMark x1="90000" y1="41667" x2="92500" y2="42222"/>
                        <a14:foregroundMark x1="95714" y1="15556" x2="96071" y2="21111"/>
                        <a14:backgroundMark x1="84286" y1="37778" x2="84286" y2="3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121" y="4174315"/>
            <a:ext cx="3038679" cy="195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8" descr="Golden Crown Clipart Shareware Graphic Library Library - Golden Staff Clip  Art - Png Download (#5454505) - PinClipart">
            <a:extLst>
              <a:ext uri="{FF2B5EF4-FFF2-40B4-BE49-F238E27FC236}">
                <a16:creationId xmlns:a16="http://schemas.microsoft.com/office/drawing/2014/main" id="{C7BC1693-16F9-4434-AB75-75C899F89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343" b="89952" l="7273" r="92614">
                        <a14:foregroundMark x1="28182" y1="7826" x2="19205" y2="7343"/>
                        <a14:foregroundMark x1="19205" y1="7343" x2="18750" y2="7729"/>
                        <a14:foregroundMark x1="7386" y1="17005" x2="9318" y2="22609"/>
                        <a14:foregroundMark x1="21591" y1="25700" x2="29659" y2="18454"/>
                        <a14:foregroundMark x1="29659" y1="18454" x2="29773" y2="18164"/>
                        <a14:foregroundMark x1="88068" y1="85121" x2="92614" y2="885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5268">
            <a:off x="3150272" y="3378362"/>
            <a:ext cx="2369507" cy="278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0" descr="Club Handbag Purse Chanel Penguin Download Free Image - Purse Clipart Png,  Transparent Png - kindpng">
            <a:extLst>
              <a:ext uri="{FF2B5EF4-FFF2-40B4-BE49-F238E27FC236}">
                <a16:creationId xmlns:a16="http://schemas.microsoft.com/office/drawing/2014/main" id="{B9AD2271-592C-488C-BCAB-674F47413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95" b="91513" l="10000" r="90000">
                        <a14:foregroundMark x1="47093" y1="8118" x2="51512" y2="8118"/>
                        <a14:foregroundMark x1="30000" y1="91513" x2="37791" y2="915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523" y="1962259"/>
            <a:ext cx="1998732" cy="188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2" descr="Baseball And Bat Clipart Image - Clip Art Illustration Of A Baseball Bat  and Baseball | Baseball bat, Espn baseball, Baseball scoreboard">
            <a:extLst>
              <a:ext uri="{FF2B5EF4-FFF2-40B4-BE49-F238E27FC236}">
                <a16:creationId xmlns:a16="http://schemas.microsoft.com/office/drawing/2014/main" id="{055A505B-B7CF-4881-9F3C-F439657C5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569" b="98985" l="667" r="98000">
                        <a14:foregroundMark x1="95000" y1="4569" x2="91667" y2="17259"/>
                        <a14:foregroundMark x1="96667" y1="9137" x2="98000" y2="10660"/>
                        <a14:foregroundMark x1="78000" y1="57360" x2="83667" y2="57360"/>
                        <a14:foregroundMark x1="72729" y1="57323" x2="83000" y2="56345"/>
                        <a14:foregroundMark x1="67000" y1="57868" x2="72454" y2="57349"/>
                        <a14:foregroundMark x1="83000" y1="56345" x2="83333" y2="56345"/>
                        <a14:foregroundMark x1="68667" y1="56853" x2="84333" y2="55330"/>
                        <a14:foregroundMark x1="84333" y1="55330" x2="72000" y2="68020"/>
                        <a14:foregroundMark x1="67987" y1="58472" x2="66667" y2="55330"/>
                        <a14:foregroundMark x1="69472" y1="62004" x2="69177" y2="61302"/>
                        <a14:foregroundMark x1="72000" y1="68020" x2="70219" y2="63782"/>
                        <a14:foregroundMark x1="72667" y1="50761" x2="84000" y2="51777"/>
                        <a14:foregroundMark x1="76333" y1="72589" x2="80333" y2="71574"/>
                        <a14:foregroundMark x1="4333" y1="84264" x2="7333" y2="92893"/>
                        <a14:foregroundMark x1="87000" y1="57868" x2="86667" y2="59391"/>
                        <a14:foregroundMark x1="87000" y1="59898" x2="87000" y2="61421"/>
                        <a14:foregroundMark x1="75333" y1="75127" x2="76667" y2="75127"/>
                        <a14:foregroundMark x1="5667" y1="98985" x2="6000" y2="98985"/>
                        <a14:foregroundMark x1="78667" y1="46193" x2="71000" y2="47208"/>
                        <a14:foregroundMark x1="66000" y1="58883" x2="66000" y2="58883"/>
                        <a14:foregroundMark x1="667" y1="84264" x2="667" y2="86294"/>
                        <a14:backgroundMark x1="1333" y1="95939" x2="1667" y2="97462"/>
                        <a14:backgroundMark x1="64333" y1="59391" x2="64667" y2="62437"/>
                        <a14:backgroundMark x1="64167" y1="58883" x2="64000" y2="59391"/>
                        <a14:backgroundMark x1="64333" y1="58376" x2="64167" y2="588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794" y="1885954"/>
            <a:ext cx="3298166" cy="216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4">
            <a:extLst>
              <a:ext uri="{FF2B5EF4-FFF2-40B4-BE49-F238E27FC236}">
                <a16:creationId xmlns:a16="http://schemas.microsoft.com/office/drawing/2014/main" id="{FBF2F534-EDC9-47E7-954F-DF8809B51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18" y="4514432"/>
            <a:ext cx="2387933" cy="175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6">
            <a:extLst>
              <a:ext uri="{FF2B5EF4-FFF2-40B4-BE49-F238E27FC236}">
                <a16:creationId xmlns:a16="http://schemas.microsoft.com/office/drawing/2014/main" id="{97026BB6-EC40-4B70-BBC2-8053CCA38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153" y="4286645"/>
            <a:ext cx="1747711" cy="186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8" descr="Cute Cat Clipart Images, Stock Photos &amp;amp; Vectors | Shutterstock">
            <a:extLst>
              <a:ext uri="{FF2B5EF4-FFF2-40B4-BE49-F238E27FC236}">
                <a16:creationId xmlns:a16="http://schemas.microsoft.com/office/drawing/2014/main" id="{1EC0AD40-30EF-4105-A879-4F8987331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286" b="90357" l="9901" r="89604">
                        <a14:foregroundMark x1="72277" y1="23929" x2="44059" y2="33214"/>
                        <a14:foregroundMark x1="44059" y1="33214" x2="19802" y2="15000"/>
                        <a14:foregroundMark x1="19307" y1="4286" x2="22772" y2="4286"/>
                        <a14:foregroundMark x1="45050" y1="15000" x2="42574" y2="41429"/>
                        <a14:foregroundMark x1="25743" y1="41429" x2="52970" y2="42143"/>
                        <a14:foregroundMark x1="52970" y1="42143" x2="53465" y2="42500"/>
                        <a14:foregroundMark x1="24752" y1="26429" x2="37624" y2="45357"/>
                        <a14:foregroundMark x1="49010" y1="36429" x2="56931" y2="36786"/>
                        <a14:foregroundMark x1="38119" y1="35000" x2="40099" y2="36429"/>
                        <a14:foregroundMark x1="26733" y1="46071" x2="23267" y2="65714"/>
                        <a14:foregroundMark x1="23267" y1="65714" x2="23267" y2="66071"/>
                        <a14:foregroundMark x1="22277" y1="45714" x2="22772" y2="56786"/>
                        <a14:foregroundMark x1="31188" y1="47143" x2="37129" y2="51429"/>
                        <a14:foregroundMark x1="54455" y1="81429" x2="47525" y2="84643"/>
                        <a14:foregroundMark x1="24257" y1="85000" x2="35644" y2="90357"/>
                        <a14:foregroundMark x1="20792" y1="84286" x2="20792" y2="8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072" y="1988345"/>
            <a:ext cx="1344242" cy="186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066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14</Words>
  <Application>Microsoft Office PowerPoint</Application>
  <PresentationFormat>Widescreen</PresentationFormat>
  <Paragraphs>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Pick a hat</vt:lpstr>
      <vt:lpstr>Pick a shirt</vt:lpstr>
      <vt:lpstr>Pick a pair of shoes</vt:lpstr>
      <vt:lpstr>Pick an Accessory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Dress the Turkey</dc:title>
  <dc:creator>Lea McMillan</dc:creator>
  <cp:lastModifiedBy>Lea McMillan</cp:lastModifiedBy>
  <cp:revision>1</cp:revision>
  <dcterms:created xsi:type="dcterms:W3CDTF">2021-11-10T13:28:45Z</dcterms:created>
  <dcterms:modified xsi:type="dcterms:W3CDTF">2021-11-10T17:47:27Z</dcterms:modified>
</cp:coreProperties>
</file>