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70F31D-8F7D-4AB5-8885-AB03FC3742E2}" v="15" dt="2023-05-18T14:43:16.1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 McMillan" userId="e87c5de0-7706-4fb1-bb9a-ade227d92a85" providerId="ADAL" clId="{4CF2D48E-86E8-4C2F-B2D5-F1DE7986E344}"/>
    <pc:docChg chg="modSld">
      <pc:chgData name="Lea McMillan" userId="e87c5de0-7706-4fb1-bb9a-ade227d92a85" providerId="ADAL" clId="{4CF2D48E-86E8-4C2F-B2D5-F1DE7986E344}" dt="2022-05-17T13:53:39.380" v="123" actId="166"/>
      <pc:docMkLst>
        <pc:docMk/>
      </pc:docMkLst>
      <pc:sldChg chg="addSp modSp">
        <pc:chgData name="Lea McMillan" userId="e87c5de0-7706-4fb1-bb9a-ade227d92a85" providerId="ADAL" clId="{4CF2D48E-86E8-4C2F-B2D5-F1DE7986E344}" dt="2022-05-17T13:53:39.380" v="123" actId="166"/>
        <pc:sldMkLst>
          <pc:docMk/>
          <pc:sldMk cId="3102638199" sldId="256"/>
        </pc:sldMkLst>
        <pc:picChg chg="mod">
          <ac:chgData name="Lea McMillan" userId="e87c5de0-7706-4fb1-bb9a-ade227d92a85" providerId="ADAL" clId="{4CF2D48E-86E8-4C2F-B2D5-F1DE7986E344}" dt="2022-05-16T20:07:27.167" v="22" actId="1076"/>
          <ac:picMkLst>
            <pc:docMk/>
            <pc:sldMk cId="3102638199" sldId="256"/>
            <ac:picMk id="12" creationId="{DA8D1FB7-BAA0-4F58-83DB-A20049E1B1F0}"/>
          </ac:picMkLst>
        </pc:picChg>
        <pc:picChg chg="add mod">
          <ac:chgData name="Lea McMillan" userId="e87c5de0-7706-4fb1-bb9a-ade227d92a85" providerId="ADAL" clId="{4CF2D48E-86E8-4C2F-B2D5-F1DE7986E344}" dt="2022-05-16T20:14:06.905" v="92" actId="1076"/>
          <ac:picMkLst>
            <pc:docMk/>
            <pc:sldMk cId="3102638199" sldId="256"/>
            <ac:picMk id="16" creationId="{CCFE9A55-879C-4530-9FBA-730951DEE209}"/>
          </ac:picMkLst>
        </pc:picChg>
        <pc:picChg chg="add mod">
          <ac:chgData name="Lea McMillan" userId="e87c5de0-7706-4fb1-bb9a-ade227d92a85" providerId="ADAL" clId="{4CF2D48E-86E8-4C2F-B2D5-F1DE7986E344}" dt="2022-05-16T20:16:48.726" v="120" actId="14100"/>
          <ac:picMkLst>
            <pc:docMk/>
            <pc:sldMk cId="3102638199" sldId="256"/>
            <ac:picMk id="17" creationId="{5162FC65-A796-4E35-83F8-B1FC94BDAD69}"/>
          </ac:picMkLst>
        </pc:picChg>
        <pc:picChg chg="mod">
          <ac:chgData name="Lea McMillan" userId="e87c5de0-7706-4fb1-bb9a-ade227d92a85" providerId="ADAL" clId="{4CF2D48E-86E8-4C2F-B2D5-F1DE7986E344}" dt="2022-05-16T20:07:10.347" v="17" actId="14100"/>
          <ac:picMkLst>
            <pc:docMk/>
            <pc:sldMk cId="3102638199" sldId="256"/>
            <ac:picMk id="1028" creationId="{27E07D66-C5FC-44EC-9158-7DC0A65223BD}"/>
          </ac:picMkLst>
        </pc:picChg>
        <pc:picChg chg="mod">
          <ac:chgData name="Lea McMillan" userId="e87c5de0-7706-4fb1-bb9a-ade227d92a85" providerId="ADAL" clId="{4CF2D48E-86E8-4C2F-B2D5-F1DE7986E344}" dt="2022-05-16T20:07:24.729" v="21" actId="1076"/>
          <ac:picMkLst>
            <pc:docMk/>
            <pc:sldMk cId="3102638199" sldId="256"/>
            <ac:picMk id="1030" creationId="{6A978AF4-6929-4FF8-BB23-D79B4D422712}"/>
          </ac:picMkLst>
        </pc:picChg>
        <pc:picChg chg="mod">
          <ac:chgData name="Lea McMillan" userId="e87c5de0-7706-4fb1-bb9a-ade227d92a85" providerId="ADAL" clId="{4CF2D48E-86E8-4C2F-B2D5-F1DE7986E344}" dt="2022-05-17T13:53:39.380" v="123" actId="166"/>
          <ac:picMkLst>
            <pc:docMk/>
            <pc:sldMk cId="3102638199" sldId="256"/>
            <ac:picMk id="1032" creationId="{56DDA361-54AA-4525-9672-435AF38D3F3C}"/>
          </ac:picMkLst>
        </pc:picChg>
        <pc:picChg chg="mod">
          <ac:chgData name="Lea McMillan" userId="e87c5de0-7706-4fb1-bb9a-ade227d92a85" providerId="ADAL" clId="{4CF2D48E-86E8-4C2F-B2D5-F1DE7986E344}" dt="2022-05-16T20:14:10.726" v="93" actId="1076"/>
          <ac:picMkLst>
            <pc:docMk/>
            <pc:sldMk cId="3102638199" sldId="256"/>
            <ac:picMk id="1034" creationId="{B5B71A18-8E82-41AC-B9BC-C1D7891D2D00}"/>
          </ac:picMkLst>
        </pc:picChg>
        <pc:picChg chg="add mod">
          <ac:chgData name="Lea McMillan" userId="e87c5de0-7706-4fb1-bb9a-ade227d92a85" providerId="ADAL" clId="{4CF2D48E-86E8-4C2F-B2D5-F1DE7986E344}" dt="2022-05-16T20:16:59.158" v="121" actId="1076"/>
          <ac:picMkLst>
            <pc:docMk/>
            <pc:sldMk cId="3102638199" sldId="256"/>
            <ac:picMk id="1036" creationId="{1A9ED787-4CDE-45E9-B2BB-521906E24416}"/>
          </ac:picMkLst>
        </pc:picChg>
      </pc:sldChg>
    </pc:docChg>
  </pc:docChgLst>
  <pc:docChgLst>
    <pc:chgData name="Lea McMillan" userId="e87c5de0-7706-4fb1-bb9a-ade227d92a85" providerId="ADAL" clId="{8470F31D-8F7D-4AB5-8885-AB03FC3742E2}"/>
    <pc:docChg chg="addSld delSld modSld">
      <pc:chgData name="Lea McMillan" userId="e87c5de0-7706-4fb1-bb9a-ade227d92a85" providerId="ADAL" clId="{8470F31D-8F7D-4AB5-8885-AB03FC3742E2}" dt="2023-05-18T14:44:20.628" v="20" actId="2696"/>
      <pc:docMkLst>
        <pc:docMk/>
      </pc:docMkLst>
      <pc:sldChg chg="modSp">
        <pc:chgData name="Lea McMillan" userId="e87c5de0-7706-4fb1-bb9a-ade227d92a85" providerId="ADAL" clId="{8470F31D-8F7D-4AB5-8885-AB03FC3742E2}" dt="2023-05-18T13:58:30.533" v="10" actId="1076"/>
        <pc:sldMkLst>
          <pc:docMk/>
          <pc:sldMk cId="3102638199" sldId="256"/>
        </pc:sldMkLst>
        <pc:picChg chg="mod">
          <ac:chgData name="Lea McMillan" userId="e87c5de0-7706-4fb1-bb9a-ade227d92a85" providerId="ADAL" clId="{8470F31D-8F7D-4AB5-8885-AB03FC3742E2}" dt="2023-05-18T13:58:30.533" v="10" actId="1076"/>
          <ac:picMkLst>
            <pc:docMk/>
            <pc:sldMk cId="3102638199" sldId="256"/>
            <ac:picMk id="16" creationId="{CCFE9A55-879C-4530-9FBA-730951DEE209}"/>
          </ac:picMkLst>
        </pc:picChg>
        <pc:picChg chg="mod">
          <ac:chgData name="Lea McMillan" userId="e87c5de0-7706-4fb1-bb9a-ade227d92a85" providerId="ADAL" clId="{8470F31D-8F7D-4AB5-8885-AB03FC3742E2}" dt="2023-05-18T13:58:25.400" v="9" actId="1076"/>
          <ac:picMkLst>
            <pc:docMk/>
            <pc:sldMk cId="3102638199" sldId="256"/>
            <ac:picMk id="17" creationId="{5162FC65-A796-4E35-83F8-B1FC94BDAD69}"/>
          </ac:picMkLst>
        </pc:picChg>
      </pc:sldChg>
      <pc:sldChg chg="modSp add del">
        <pc:chgData name="Lea McMillan" userId="e87c5de0-7706-4fb1-bb9a-ade227d92a85" providerId="ADAL" clId="{8470F31D-8F7D-4AB5-8885-AB03FC3742E2}" dt="2023-05-18T14:44:14.653" v="18" actId="2696"/>
        <pc:sldMkLst>
          <pc:docMk/>
          <pc:sldMk cId="2217342848" sldId="257"/>
        </pc:sldMkLst>
        <pc:picChg chg="mod">
          <ac:chgData name="Lea McMillan" userId="e87c5de0-7706-4fb1-bb9a-ade227d92a85" providerId="ADAL" clId="{8470F31D-8F7D-4AB5-8885-AB03FC3742E2}" dt="2023-05-16T14:42:22.409" v="8" actId="1076"/>
          <ac:picMkLst>
            <pc:docMk/>
            <pc:sldMk cId="2217342848" sldId="257"/>
            <ac:picMk id="17" creationId="{5162FC65-A796-4E35-83F8-B1FC94BDAD69}"/>
          </ac:picMkLst>
        </pc:picChg>
        <pc:picChg chg="mod">
          <ac:chgData name="Lea McMillan" userId="e87c5de0-7706-4fb1-bb9a-ade227d92a85" providerId="ADAL" clId="{8470F31D-8F7D-4AB5-8885-AB03FC3742E2}" dt="2023-05-16T14:42:13.154" v="7" actId="1076"/>
          <ac:picMkLst>
            <pc:docMk/>
            <pc:sldMk cId="2217342848" sldId="257"/>
            <ac:picMk id="1032" creationId="{56DDA361-54AA-4525-9672-435AF38D3F3C}"/>
          </ac:picMkLst>
        </pc:picChg>
      </pc:sldChg>
      <pc:sldChg chg="modSp add del">
        <pc:chgData name="Lea McMillan" userId="e87c5de0-7706-4fb1-bb9a-ade227d92a85" providerId="ADAL" clId="{8470F31D-8F7D-4AB5-8885-AB03FC3742E2}" dt="2023-05-18T14:44:18.093" v="19" actId="2696"/>
        <pc:sldMkLst>
          <pc:docMk/>
          <pc:sldMk cId="1312965769" sldId="258"/>
        </pc:sldMkLst>
        <pc:picChg chg="mod">
          <ac:chgData name="Lea McMillan" userId="e87c5de0-7706-4fb1-bb9a-ade227d92a85" providerId="ADAL" clId="{8470F31D-8F7D-4AB5-8885-AB03FC3742E2}" dt="2023-05-18T13:59:43.883" v="12" actId="1076"/>
          <ac:picMkLst>
            <pc:docMk/>
            <pc:sldMk cId="1312965769" sldId="258"/>
            <ac:picMk id="1032" creationId="{56DDA361-54AA-4525-9672-435AF38D3F3C}"/>
          </ac:picMkLst>
        </pc:picChg>
      </pc:sldChg>
      <pc:sldChg chg="modSp add del">
        <pc:chgData name="Lea McMillan" userId="e87c5de0-7706-4fb1-bb9a-ade227d92a85" providerId="ADAL" clId="{8470F31D-8F7D-4AB5-8885-AB03FC3742E2}" dt="2023-05-18T14:44:20.628" v="20" actId="2696"/>
        <pc:sldMkLst>
          <pc:docMk/>
          <pc:sldMk cId="118712560" sldId="259"/>
        </pc:sldMkLst>
        <pc:picChg chg="mod">
          <ac:chgData name="Lea McMillan" userId="e87c5de0-7706-4fb1-bb9a-ade227d92a85" providerId="ADAL" clId="{8470F31D-8F7D-4AB5-8885-AB03FC3742E2}" dt="2023-05-18T14:43:05.753" v="15" actId="1076"/>
          <ac:picMkLst>
            <pc:docMk/>
            <pc:sldMk cId="118712560" sldId="259"/>
            <ac:picMk id="17" creationId="{5162FC65-A796-4E35-83F8-B1FC94BDAD69}"/>
          </ac:picMkLst>
        </pc:picChg>
        <pc:picChg chg="mod">
          <ac:chgData name="Lea McMillan" userId="e87c5de0-7706-4fb1-bb9a-ade227d92a85" providerId="ADAL" clId="{8470F31D-8F7D-4AB5-8885-AB03FC3742E2}" dt="2023-05-18T14:43:16.118" v="17" actId="1076"/>
          <ac:picMkLst>
            <pc:docMk/>
            <pc:sldMk cId="118712560" sldId="259"/>
            <ac:picMk id="1032" creationId="{56DDA361-54AA-4525-9672-435AF38D3F3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Background scene with red barn on farm Royalty Free Vector">
            <a:extLst>
              <a:ext uri="{FF2B5EF4-FFF2-40B4-BE49-F238E27FC236}">
                <a16:creationId xmlns:a16="http://schemas.microsoft.com/office/drawing/2014/main" id="{E7C9C96C-B204-4732-90B4-442F0FF954E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77" b="18958"/>
          <a:stretch/>
        </p:blipFill>
        <p:spPr bwMode="auto">
          <a:xfrm>
            <a:off x="-34487" y="0"/>
            <a:ext cx="12224963" cy="687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19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678D4-57A4-43D9-9051-759B7803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826C26-FDA3-4329-B632-6ACC83B05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E009E-0E4F-426D-B68C-810938D2E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9562-4108-447A-8733-95C105B1D67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41A60-B518-4097-BF38-7D9D08D7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D3515-88F6-4304-85CF-A42FCAEE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E53-77CB-4836-8435-B2D6B63E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7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25079-310B-4C00-9E5A-2269B8B6E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99E2D-103E-43B0-BF64-00C25B927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37811-D8FE-4150-B14A-FACEC069B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9562-4108-447A-8733-95C105B1D67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2002C-6FA6-4C8E-934F-C9261913E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27634-E808-4B69-AD1A-5DAB0797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E53-77CB-4836-8435-B2D6B63E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65074-5D9A-45F8-A1B0-46D07BCE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69D31-4BAE-4C6C-9020-4E6A8578E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49FEF-BCDC-4AF4-A210-3BC49ABA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9562-4108-447A-8733-95C105B1D67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FE2F9-E78F-40FE-B237-4C9A9DE8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83BDD-6D7E-4FDD-8567-400FB401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E53-77CB-4836-8435-B2D6B63E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2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62F85-8057-4325-A1F2-3A61EBA3E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F43E1-E9EC-4D22-B3B9-539B86288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F07B7-76DB-49E9-A214-D4FF5DDFC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9562-4108-447A-8733-95C105B1D67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A1CFF-FF89-4843-B445-108DC8E3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D1651-E3E7-4F34-955F-C0998E0C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E53-77CB-4836-8435-B2D6B63E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EAD9A-416F-4E3E-B811-A5DC3859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7C5BF-C360-44D5-B4DF-527CA6EDD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A6411-6330-47D6-9075-E2541EE5C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0ADF7-994D-489E-9A21-72BC5CF3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9562-4108-447A-8733-95C105B1D67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7C52D-741B-4DC9-8B16-A0A553EE5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F0262-0551-4B5B-A5BB-11C63FD8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E53-77CB-4836-8435-B2D6B63E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6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7C864-BA71-439C-8896-457EE4D68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1987E-F4EA-41AF-99EE-16F933178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59686-0F83-48EB-A49F-9DDAECB56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9DF12-5DD1-4F7D-B7A7-B8E067DB4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C5FC50-E4B0-4FA4-AC41-54160D0A5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039313-BF2D-4D2F-A5EE-3362BD02C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9562-4108-447A-8733-95C105B1D67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ABD173-F211-4C97-890C-D9036ED55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E10687-54E5-40A7-A6BB-D14C062A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E53-77CB-4836-8435-B2D6B63E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4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01516-5466-41B4-BBCD-337A6D579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E77143-AC49-4091-802F-4C4BFA99D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9562-4108-447A-8733-95C105B1D67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EE25D-FB41-40F7-A9DE-7FCC39661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F0371F-B324-4230-AD20-B1D7E4EF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E53-77CB-4836-8435-B2D6B63E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4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451DE1-F1A1-4F1C-915B-4CE45CCEA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9562-4108-447A-8733-95C105B1D67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B4B4F-502B-4091-90AE-9FC13E0C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5B796-7A8A-4818-A0E9-B93FF202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E53-77CB-4836-8435-B2D6B63E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6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A1AC-0E56-4100-9379-7964D9193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DFA4E-061D-418D-9273-AA73CD44E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29C9F-9A43-4815-9F4D-C6663E3A5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5A690-3356-4555-9BFE-240A31122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9562-4108-447A-8733-95C105B1D67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2561F-60E1-4479-9263-389016E71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F108F-177B-437C-B1F8-F118C611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E53-77CB-4836-8435-B2D6B63E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6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B0E20-56B5-4EDF-973C-7E49141B7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6FDD85-2926-49E7-B9A6-B34E73466F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96F0A-F92A-4442-B1B4-A52D34875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8C932D-4CAA-4905-AF51-23157E15D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9562-4108-447A-8733-95C105B1D67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DE7A8-9BDF-4082-9A12-30BF3F4CB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C8E42-E843-40E2-8A18-B689A9DE1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E53-77CB-4836-8435-B2D6B63E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3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6920E4-44A4-4151-AEFE-7EC1F18AD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F6B41-E10A-4B0F-A89A-23A24D037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93945-B23C-4DC9-86E8-3B40C2AC6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69562-4108-447A-8733-95C105B1D67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DDCC0-585B-446C-AF88-50C939428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16447-E849-4E95-BFF9-6FDDC5419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5BE53-77CB-4836-8435-B2D6B63E2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9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8" name="Picture 4" descr="Free Chicken Images Free, Download Free Chicken Images Free png images,  Free ClipArts on Clipart Library">
            <a:extLst>
              <a:ext uri="{FF2B5EF4-FFF2-40B4-BE49-F238E27FC236}">
                <a16:creationId xmlns:a16="http://schemas.microsoft.com/office/drawing/2014/main" id="{27E07D66-C5FC-44EC-9158-7DC0A6522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83" b="97380" l="1364" r="95000">
                        <a14:foregroundMark x1="8636" y1="6987" x2="10455" y2="21834"/>
                        <a14:foregroundMark x1="94091" y1="19214" x2="95000" y2="31441"/>
                        <a14:foregroundMark x1="35000" y1="91266" x2="39545" y2="91266"/>
                        <a14:foregroundMark x1="51490" y1="94383" x2="51818" y2="94323"/>
                        <a14:foregroundMark x1="50294" y1="94600" x2="50972" y2="94477"/>
                        <a14:foregroundMark x1="35000" y1="97380" x2="48932" y2="94848"/>
                        <a14:foregroundMark x1="1818" y1="15284" x2="4091" y2="13974"/>
                        <a14:foregroundMark x1="14545" y1="2183" x2="12727" y2="3493"/>
                        <a14:foregroundMark x1="15000" y1="1747" x2="15909" y2="4367"/>
                        <a14:backgroundMark x1="51364" y1="93013" x2="51818" y2="93450"/>
                        <a14:backgroundMark x1="51364" y1="93886" x2="51818" y2="938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091" y="3549445"/>
            <a:ext cx="691890" cy="72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ee Chick Clipart, Download Free Chick Clipart png images, Free ClipArts  on Clipart Library">
            <a:extLst>
              <a:ext uri="{FF2B5EF4-FFF2-40B4-BE49-F238E27FC236}">
                <a16:creationId xmlns:a16="http://schemas.microsoft.com/office/drawing/2014/main" id="{6A978AF4-6929-4FF8-BB23-D79B4D422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49" b="96327" l="7282" r="89806">
                        <a14:foregroundMark x1="25960" y1="8126" x2="35437" y2="7755"/>
                        <a14:foregroundMark x1="24805" y1="8171" x2="25687" y2="8137"/>
                        <a14:foregroundMark x1="14563" y1="8571" x2="24500" y2="8183"/>
                        <a14:foregroundMark x1="8096" y1="17928" x2="7282" y2="17959"/>
                        <a14:foregroundMark x1="17961" y1="17551" x2="10455" y2="17838"/>
                        <a14:foregroundMark x1="22528" y1="2971" x2="21845" y2="2449"/>
                        <a14:foregroundMark x1="23425" y1="3657" x2="22962" y2="3303"/>
                        <a14:foregroundMark x1="27184" y1="6531" x2="23880" y2="4005"/>
                        <a14:foregroundMark x1="56200" y1="83756" x2="51456" y2="92653"/>
                        <a14:foregroundMark x1="36408" y1="96327" x2="37864" y2="95918"/>
                        <a14:backgroundMark x1="22330" y1="2449" x2="22330" y2="1633"/>
                        <a14:backgroundMark x1="23301" y1="2857" x2="22816" y2="2449"/>
                        <a14:backgroundMark x1="11165" y1="18776" x2="8738" y2="18776"/>
                        <a14:backgroundMark x1="11165" y1="17959" x2="11165" y2="17959"/>
                        <a14:backgroundMark x1="10194" y1="18367" x2="10194" y2="18367"/>
                        <a14:backgroundMark x1="8252" y1="18776" x2="8252" y2="18776"/>
                        <a14:backgroundMark x1="8252" y1="18367" x2="8252" y2="18367"/>
                        <a14:backgroundMark x1="59709" y1="78776" x2="58738" y2="840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158" y="3962400"/>
            <a:ext cx="321590" cy="38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Free Chick Clipart, Download Free Chick Clipart png images, Free ClipArts  on Clipart Library">
            <a:extLst>
              <a:ext uri="{FF2B5EF4-FFF2-40B4-BE49-F238E27FC236}">
                <a16:creationId xmlns:a16="http://schemas.microsoft.com/office/drawing/2014/main" id="{DA8D1FB7-BAA0-4F58-83DB-A20049E1B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49" b="96327" l="7282" r="89806">
                        <a14:foregroundMark x1="25960" y1="8126" x2="35437" y2="7755"/>
                        <a14:foregroundMark x1="24805" y1="8171" x2="25687" y2="8137"/>
                        <a14:foregroundMark x1="14563" y1="8571" x2="24500" y2="8183"/>
                        <a14:foregroundMark x1="8096" y1="17928" x2="7282" y2="17959"/>
                        <a14:foregroundMark x1="17961" y1="17551" x2="10455" y2="17838"/>
                        <a14:foregroundMark x1="22528" y1="2971" x2="21845" y2="2449"/>
                        <a14:foregroundMark x1="23425" y1="3657" x2="22962" y2="3303"/>
                        <a14:foregroundMark x1="27184" y1="6531" x2="23880" y2="4005"/>
                        <a14:foregroundMark x1="56200" y1="83756" x2="51456" y2="92653"/>
                        <a14:foregroundMark x1="36408" y1="96327" x2="37864" y2="95918"/>
                        <a14:backgroundMark x1="22330" y1="2449" x2="22330" y2="1633"/>
                        <a14:backgroundMark x1="23301" y1="2857" x2="22816" y2="2449"/>
                        <a14:backgroundMark x1="11165" y1="18776" x2="8738" y2="18776"/>
                        <a14:backgroundMark x1="11165" y1="17959" x2="11165" y2="17959"/>
                        <a14:backgroundMark x1="10194" y1="18367" x2="10194" y2="18367"/>
                        <a14:backgroundMark x1="8252" y1="18776" x2="8252" y2="18776"/>
                        <a14:backgroundMark x1="8252" y1="18367" x2="8252" y2="18367"/>
                        <a14:backgroundMark x1="59709" y1="78776" x2="58738" y2="840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381" y="3962400"/>
            <a:ext cx="321588" cy="38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w clipart - Clip Art Library">
            <a:extLst>
              <a:ext uri="{FF2B5EF4-FFF2-40B4-BE49-F238E27FC236}">
                <a16:creationId xmlns:a16="http://schemas.microsoft.com/office/drawing/2014/main" id="{B5B71A18-8E82-41AC-B9BC-C1D7891D2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663" b="95337" l="3817" r="98092">
                        <a14:foregroundMark x1="87405" y1="9326" x2="94656" y2="24352"/>
                        <a14:foregroundMark x1="55344" y1="18135" x2="19084" y2="22280"/>
                        <a14:foregroundMark x1="19084" y1="22280" x2="15107" y2="41969"/>
                        <a14:foregroundMark x1="4595" y1="57189" x2="4580" y2="57513"/>
                        <a14:foregroundMark x1="5185" y1="44560" x2="5105" y2="46280"/>
                        <a14:foregroundMark x1="5380" y1="40415" x2="5307" y2="41969"/>
                        <a14:foregroundMark x1="5404" y1="39896" x2="5380" y2="40415"/>
                        <a14:foregroundMark x1="6107" y1="24870" x2="5404" y2="39896"/>
                        <a14:foregroundMark x1="61450" y1="90674" x2="63740" y2="95337"/>
                        <a14:foregroundMark x1="9160" y1="90155" x2="11450" y2="94301"/>
                        <a14:foregroundMark x1="86260" y1="7254" x2="84351" y2="5181"/>
                        <a14:foregroundMark x1="83206" y1="5181" x2="82443" y2="5181"/>
                        <a14:foregroundMark x1="98092" y1="25907" x2="97328" y2="29534"/>
                        <a14:backgroundMark x1="5725" y1="46114" x2="7252" y2="56477"/>
                        <a14:backgroundMark x1="5725" y1="41969" x2="5725" y2="44560"/>
                        <a14:backgroundMark x1="5725" y1="39896" x2="5725" y2="39896"/>
                        <a14:backgroundMark x1="5344" y1="40415" x2="5344" y2="404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570" y="2943176"/>
            <a:ext cx="1608373" cy="118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Wooly Sheep Clip Art - Animated Picture Of Sheep, HD Png Download - kindpng">
            <a:extLst>
              <a:ext uri="{FF2B5EF4-FFF2-40B4-BE49-F238E27FC236}">
                <a16:creationId xmlns:a16="http://schemas.microsoft.com/office/drawing/2014/main" id="{1A9ED787-4CDE-45E9-B2BB-521906E24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7750" b="92125" l="8140" r="90349">
                        <a14:foregroundMark x1="85000" y1="9750" x2="74651" y2="7750"/>
                        <a14:foregroundMark x1="74651" y1="7750" x2="73488" y2="9875"/>
                        <a14:foregroundMark x1="90233" y1="22625" x2="90581" y2="24500"/>
                        <a14:foregroundMark x1="13140" y1="89625" x2="14884" y2="92125"/>
                        <a14:foregroundMark x1="10116" y1="41125" x2="10116" y2="43250"/>
                        <a14:foregroundMark x1="9186" y1="73750" x2="10000" y2="75750"/>
                        <a14:foregroundMark x1="8140" y1="43625" x2="9186" y2="4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21791" y="3066067"/>
            <a:ext cx="1169136" cy="108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John Deere Green Tractor Clip Art At Vector Wikiclipart - Tractor Clip Art,  HD Png Download - kindpng">
            <a:extLst>
              <a:ext uri="{FF2B5EF4-FFF2-40B4-BE49-F238E27FC236}">
                <a16:creationId xmlns:a16="http://schemas.microsoft.com/office/drawing/2014/main" id="{56DDA361-54AA-4525-9672-435AF38D3F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684" b="91700" l="10000" r="90000">
                        <a14:foregroundMark x1="34419" y1="59091" x2="24419" y2="62055"/>
                        <a14:foregroundMark x1="24419" y1="62055" x2="25814" y2="72332"/>
                        <a14:foregroundMark x1="25814" y1="72332" x2="33256" y2="61858"/>
                        <a14:foregroundMark x1="33256" y1="61858" x2="33372" y2="59289"/>
                        <a14:foregroundMark x1="76977" y1="65810" x2="68488" y2="73518"/>
                        <a14:foregroundMark x1="68488" y1="73518" x2="75465" y2="78458"/>
                        <a14:foregroundMark x1="75465" y1="78458" x2="74535" y2="67984"/>
                        <a14:foregroundMark x1="74535" y1="67984" x2="73721" y2="66601"/>
                        <a14:foregroundMark x1="76977" y1="62253" x2="79884" y2="73320"/>
                        <a14:foregroundMark x1="71628" y1="90711" x2="73256" y2="90711"/>
                        <a14:foregroundMark x1="29651" y1="91502" x2="31628" y2="917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545" t="6273" r="14496" b="5696"/>
          <a:stretch/>
        </p:blipFill>
        <p:spPr bwMode="auto">
          <a:xfrm>
            <a:off x="-131378" y="3066067"/>
            <a:ext cx="5165867" cy="377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63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 McMillan</dc:creator>
  <cp:lastModifiedBy>Lea McMillan</cp:lastModifiedBy>
  <cp:revision>4</cp:revision>
  <dcterms:created xsi:type="dcterms:W3CDTF">2022-05-10T12:40:51Z</dcterms:created>
  <dcterms:modified xsi:type="dcterms:W3CDTF">2024-04-19T14:46:56Z</dcterms:modified>
</cp:coreProperties>
</file>