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37BE4-8661-4427-A3F3-ACD76EAE20F5}" v="7" dt="2021-05-11T14:29:33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 McMillan" userId="e87c5de0-7706-4fb1-bb9a-ade227d92a85" providerId="ADAL" clId="{DB337BE4-8661-4427-A3F3-ACD76EAE20F5}"/>
    <pc:docChg chg="undo redo custSel addSld delSld modSld">
      <pc:chgData name="Lea McMillan" userId="e87c5de0-7706-4fb1-bb9a-ade227d92a85" providerId="ADAL" clId="{DB337BE4-8661-4427-A3F3-ACD76EAE20F5}" dt="2021-05-11T14:29:33.898" v="74"/>
      <pc:docMkLst>
        <pc:docMk/>
      </pc:docMkLst>
      <pc:sldChg chg="modSp mod modTransition">
        <pc:chgData name="Lea McMillan" userId="e87c5de0-7706-4fb1-bb9a-ade227d92a85" providerId="ADAL" clId="{DB337BE4-8661-4427-A3F3-ACD76EAE20F5}" dt="2021-04-29T14:43:34.237" v="72"/>
        <pc:sldMkLst>
          <pc:docMk/>
          <pc:sldMk cId="1123217465" sldId="256"/>
        </pc:sldMkLst>
        <pc:spChg chg="mod">
          <ac:chgData name="Lea McMillan" userId="e87c5de0-7706-4fb1-bb9a-ade227d92a85" providerId="ADAL" clId="{DB337BE4-8661-4427-A3F3-ACD76EAE20F5}" dt="2021-04-26T18:22:31.667" v="1" actId="1076"/>
          <ac:spMkLst>
            <pc:docMk/>
            <pc:sldMk cId="1123217465" sldId="256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2464549256" sldId="257"/>
        </pc:sldMkLst>
        <pc:spChg chg="mod">
          <ac:chgData name="Lea McMillan" userId="e87c5de0-7706-4fb1-bb9a-ade227d92a85" providerId="ADAL" clId="{DB337BE4-8661-4427-A3F3-ACD76EAE20F5}" dt="2021-04-26T18:28:05.457" v="5" actId="1076"/>
          <ac:spMkLst>
            <pc:docMk/>
            <pc:sldMk cId="2464549256" sldId="257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3114655629" sldId="258"/>
        </pc:sldMkLst>
        <pc:spChg chg="mod">
          <ac:chgData name="Lea McMillan" userId="e87c5de0-7706-4fb1-bb9a-ade227d92a85" providerId="ADAL" clId="{DB337BE4-8661-4427-A3F3-ACD76EAE20F5}" dt="2021-04-26T18:28:11.588" v="7" actId="1076"/>
          <ac:spMkLst>
            <pc:docMk/>
            <pc:sldMk cId="3114655629" sldId="258"/>
            <ac:spMk id="4" creationId="{16551DA3-91E0-4AFD-A315-6203EC1632CF}"/>
          </ac:spMkLst>
        </pc:spChg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962808147" sldId="259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1630628565" sldId="260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3862004415" sldId="261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2201635211" sldId="262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2146030541" sldId="263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1442566624" sldId="264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2058507759" sldId="265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4254005625" sldId="266"/>
        </pc:sldMkLst>
      </pc:sldChg>
      <pc:sldChg chg="add del">
        <pc:chgData name="Lea McMillan" userId="e87c5de0-7706-4fb1-bb9a-ade227d92a85" providerId="ADAL" clId="{DB337BE4-8661-4427-A3F3-ACD76EAE20F5}" dt="2021-04-29T14:43:17.327" v="69" actId="47"/>
        <pc:sldMkLst>
          <pc:docMk/>
          <pc:sldMk cId="3272328552" sldId="267"/>
        </pc:sldMkLst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565773623" sldId="268"/>
        </pc:sldMkLst>
        <pc:spChg chg="mod">
          <ac:chgData name="Lea McMillan" userId="e87c5de0-7706-4fb1-bb9a-ade227d92a85" providerId="ADAL" clId="{DB337BE4-8661-4427-A3F3-ACD76EAE20F5}" dt="2021-04-26T18:31:11.556" v="26" actId="1076"/>
          <ac:spMkLst>
            <pc:docMk/>
            <pc:sldMk cId="565773623" sldId="268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392065513" sldId="269"/>
        </pc:sldMkLst>
        <pc:spChg chg="mod">
          <ac:chgData name="Lea McMillan" userId="e87c5de0-7706-4fb1-bb9a-ade227d92a85" providerId="ADAL" clId="{DB337BE4-8661-4427-A3F3-ACD76EAE20F5}" dt="2021-04-26T18:32:22.239" v="35" actId="1076"/>
          <ac:spMkLst>
            <pc:docMk/>
            <pc:sldMk cId="392065513" sldId="269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640374331" sldId="270"/>
        </pc:sldMkLst>
        <pc:spChg chg="mod">
          <ac:chgData name="Lea McMillan" userId="e87c5de0-7706-4fb1-bb9a-ade227d92a85" providerId="ADAL" clId="{DB337BE4-8661-4427-A3F3-ACD76EAE20F5}" dt="2021-04-26T18:32:20.092" v="34" actId="1076"/>
          <ac:spMkLst>
            <pc:docMk/>
            <pc:sldMk cId="640374331" sldId="270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616354537" sldId="271"/>
        </pc:sldMkLst>
        <pc:spChg chg="mod">
          <ac:chgData name="Lea McMillan" userId="e87c5de0-7706-4fb1-bb9a-ade227d92a85" providerId="ADAL" clId="{DB337BE4-8661-4427-A3F3-ACD76EAE20F5}" dt="2021-04-26T18:32:17.782" v="33" actId="1076"/>
          <ac:spMkLst>
            <pc:docMk/>
            <pc:sldMk cId="616354537" sldId="271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3384146264" sldId="272"/>
        </pc:sldMkLst>
        <pc:spChg chg="mod">
          <ac:chgData name="Lea McMillan" userId="e87c5de0-7706-4fb1-bb9a-ade227d92a85" providerId="ADAL" clId="{DB337BE4-8661-4427-A3F3-ACD76EAE20F5}" dt="2021-04-26T18:32:15.178" v="32" actId="1076"/>
          <ac:spMkLst>
            <pc:docMk/>
            <pc:sldMk cId="3384146264" sldId="272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1196999382" sldId="273"/>
        </pc:sldMkLst>
        <pc:spChg chg="mod">
          <ac:chgData name="Lea McMillan" userId="e87c5de0-7706-4fb1-bb9a-ade227d92a85" providerId="ADAL" clId="{DB337BE4-8661-4427-A3F3-ACD76EAE20F5}" dt="2021-04-26T18:32:09.474" v="31" actId="1076"/>
          <ac:spMkLst>
            <pc:docMk/>
            <pc:sldMk cId="1196999382" sldId="273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3265957799" sldId="274"/>
        </pc:sldMkLst>
        <pc:spChg chg="mod">
          <ac:chgData name="Lea McMillan" userId="e87c5de0-7706-4fb1-bb9a-ade227d92a85" providerId="ADAL" clId="{DB337BE4-8661-4427-A3F3-ACD76EAE20F5}" dt="2021-04-26T18:32:06.970" v="30" actId="1076"/>
          <ac:spMkLst>
            <pc:docMk/>
            <pc:sldMk cId="3265957799" sldId="274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1493539133" sldId="275"/>
        </pc:sldMkLst>
        <pc:spChg chg="mod">
          <ac:chgData name="Lea McMillan" userId="e87c5de0-7706-4fb1-bb9a-ade227d92a85" providerId="ADAL" clId="{DB337BE4-8661-4427-A3F3-ACD76EAE20F5}" dt="2021-04-26T18:31:34.814" v="29" actId="1076"/>
          <ac:spMkLst>
            <pc:docMk/>
            <pc:sldMk cId="1493539133" sldId="275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3419788413" sldId="276"/>
        </pc:sldMkLst>
        <pc:spChg chg="mod">
          <ac:chgData name="Lea McMillan" userId="e87c5de0-7706-4fb1-bb9a-ade227d92a85" providerId="ADAL" clId="{DB337BE4-8661-4427-A3F3-ACD76EAE20F5}" dt="2021-04-26T18:29:01.956" v="8" actId="1076"/>
          <ac:spMkLst>
            <pc:docMk/>
            <pc:sldMk cId="3419788413" sldId="276"/>
            <ac:spMk id="4" creationId="{16551DA3-91E0-4AFD-A315-6203EC1632CF}"/>
          </ac:spMkLst>
        </pc:spChg>
      </pc:sldChg>
      <pc:sldChg chg="mod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1976981654" sldId="277"/>
        </pc:sldMkLst>
        <pc:spChg chg="mod">
          <ac:chgData name="Lea McMillan" userId="e87c5de0-7706-4fb1-bb9a-ade227d92a85" providerId="ADAL" clId="{DB337BE4-8661-4427-A3F3-ACD76EAE20F5}" dt="2021-04-26T18:29:08.092" v="9" actId="1076"/>
          <ac:spMkLst>
            <pc:docMk/>
            <pc:sldMk cId="1976981654" sldId="277"/>
            <ac:spMk id="4" creationId="{16551DA3-91E0-4AFD-A315-6203EC1632CF}"/>
          </ac:spMkLst>
        </pc:spChg>
      </pc:sldChg>
      <pc:sldChg chg="delSp add del mod">
        <pc:chgData name="Lea McMillan" userId="e87c5de0-7706-4fb1-bb9a-ade227d92a85" providerId="ADAL" clId="{DB337BE4-8661-4427-A3F3-ACD76EAE20F5}" dt="2021-04-29T14:43:17.327" v="69" actId="47"/>
        <pc:sldMkLst>
          <pc:docMk/>
          <pc:sldMk cId="2963336860" sldId="278"/>
        </pc:sldMkLst>
        <pc:spChg chg="del">
          <ac:chgData name="Lea McMillan" userId="e87c5de0-7706-4fb1-bb9a-ade227d92a85" providerId="ADAL" clId="{DB337BE4-8661-4427-A3F3-ACD76EAE20F5}" dt="2021-04-26T18:29:15.946" v="10" actId="478"/>
          <ac:spMkLst>
            <pc:docMk/>
            <pc:sldMk cId="2963336860" sldId="278"/>
            <ac:spMk id="4" creationId="{16551DA3-91E0-4AFD-A315-6203EC1632CF}"/>
          </ac:spMkLst>
        </pc:spChg>
      </pc:sldChg>
      <pc:sldChg chg="del">
        <pc:chgData name="Lea McMillan" userId="e87c5de0-7706-4fb1-bb9a-ade227d92a85" providerId="ADAL" clId="{DB337BE4-8661-4427-A3F3-ACD76EAE20F5}" dt="2021-04-26T18:29:19.653" v="11" actId="2696"/>
        <pc:sldMkLst>
          <pc:docMk/>
          <pc:sldMk cId="364862492" sldId="279"/>
        </pc:sldMkLst>
      </pc:sldChg>
      <pc:sldChg chg="del">
        <pc:chgData name="Lea McMillan" userId="e87c5de0-7706-4fb1-bb9a-ade227d92a85" providerId="ADAL" clId="{DB337BE4-8661-4427-A3F3-ACD76EAE20F5}" dt="2021-04-26T18:29:22.048" v="12" actId="2696"/>
        <pc:sldMkLst>
          <pc:docMk/>
          <pc:sldMk cId="3562918092" sldId="280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433926300" sldId="281"/>
        </pc:sldMkLst>
      </pc:sldChg>
      <pc:sldChg chg="modSp add mod modTransition">
        <pc:chgData name="Lea McMillan" userId="e87c5de0-7706-4fb1-bb9a-ade227d92a85" providerId="ADAL" clId="{DB337BE4-8661-4427-A3F3-ACD76EAE20F5}" dt="2021-04-29T14:43:34.237" v="72"/>
        <pc:sldMkLst>
          <pc:docMk/>
          <pc:sldMk cId="3454365252" sldId="282"/>
        </pc:sldMkLst>
        <pc:spChg chg="mod">
          <ac:chgData name="Lea McMillan" userId="e87c5de0-7706-4fb1-bb9a-ade227d92a85" providerId="ADAL" clId="{DB337BE4-8661-4427-A3F3-ACD76EAE20F5}" dt="2021-04-26T18:24:13.027" v="4" actId="1076"/>
          <ac:spMkLst>
            <pc:docMk/>
            <pc:sldMk cId="3454365252" sldId="282"/>
            <ac:spMk id="4" creationId="{16551DA3-91E0-4AFD-A315-6203EC1632CF}"/>
          </ac:spMkLst>
        </pc:spChg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2112262892" sldId="283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805946236" sldId="284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163372917" sldId="285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034456450" sldId="286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2623967972" sldId="287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174611948" sldId="288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258933794" sldId="289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673363318" sldId="290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793750193" sldId="291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568052494" sldId="292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556621686" sldId="293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2671811961" sldId="294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827172053" sldId="295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647458837" sldId="296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821135874" sldId="297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488911491" sldId="298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88013603" sldId="299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2079977684" sldId="300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416261203" sldId="301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675417190" sldId="302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1990889679" sldId="303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3164189936" sldId="304"/>
        </pc:sldMkLst>
      </pc:sldChg>
      <pc:sldChg chg="add del">
        <pc:chgData name="Lea McMillan" userId="e87c5de0-7706-4fb1-bb9a-ade227d92a85" providerId="ADAL" clId="{DB337BE4-8661-4427-A3F3-ACD76EAE20F5}" dt="2021-04-29T14:42:13.261" v="68" actId="2696"/>
        <pc:sldMkLst>
          <pc:docMk/>
          <pc:sldMk cId="2643485603" sldId="305"/>
        </pc:sldMkLst>
      </pc:sldChg>
      <pc:sldChg chg="add modTransition">
        <pc:chgData name="Lea McMillan" userId="e87c5de0-7706-4fb1-bb9a-ade227d92a85" providerId="ADAL" clId="{DB337BE4-8661-4427-A3F3-ACD76EAE20F5}" dt="2021-05-11T14:29:33.898" v="74"/>
        <pc:sldMkLst>
          <pc:docMk/>
          <pc:sldMk cId="751630981" sldId="306"/>
        </pc:sldMkLst>
      </pc:sldChg>
      <pc:sldChg chg="add del">
        <pc:chgData name="Lea McMillan" userId="e87c5de0-7706-4fb1-bb9a-ade227d92a85" providerId="ADAL" clId="{DB337BE4-8661-4427-A3F3-ACD76EAE20F5}" dt="2021-04-29T14:42:07.752" v="64" actId="2890"/>
        <pc:sldMkLst>
          <pc:docMk/>
          <pc:sldMk cId="658803160" sldId="30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9645-95A6-4069-ACE0-31C4F5754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5ADB8-64E6-436E-93CE-87E8FC273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23DD7-785F-41DD-A560-2B1CA900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573DE-FD65-499E-BC94-939A7E7B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49BB9-0700-448A-A8D8-F365E57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50443"/>
      </p:ext>
    </p:extLst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686B-864F-4CDF-BFC1-2B4CB79E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FACEA-5F20-4961-9675-29729E65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1571C-32E7-4937-B160-2C34A2D0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F93A8-2B94-4E0D-B328-30EADF0C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33AA1-171D-47D6-92B2-AB2216F6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76089"/>
      </p:ext>
    </p:extLst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9DC2D5-FC1F-49C8-B141-EFB5CD5B0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7F138-D690-4B1C-A015-48FCEF4C0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3791D-D55F-448D-97AB-6FD21CA1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C3F1A-C9A9-4390-BA59-1E6B9DBB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C296F-5E84-486E-B168-850B92B9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12775"/>
      </p:ext>
    </p:extLst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3BB0-B164-42D5-A448-4FD34E8E4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09F7D-975C-4E7E-8C90-5C8D09770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C129-5B80-418D-886B-50140E31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FDEAC-89D8-4573-80D1-6D0362EE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C1BF9-F0D9-467D-8E7C-EF4CD641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8275"/>
      </p:ext>
    </p:extLst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F49AA-6DCA-4694-B39F-175DD9E1E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CDDD4-4A85-47AA-8C32-7F27CC7C3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EF786-BAD5-4FCD-85FA-2B1CFF818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4DBB7-010B-4853-902C-0042317C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30134-C824-45CE-BDB0-AAE9B280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6670"/>
      </p:ext>
    </p:extLst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32C3-852E-44F4-BAD2-DE4723A6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C4AE2-BE55-4C56-9100-176690FE3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CDCDB-2E5B-4462-958F-A220522F6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0CB68-8DC8-4582-84D9-C6978771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CC8DB-341B-47EF-8419-98F8F37E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CE297-AB08-414B-84F9-66ABD278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93466"/>
      </p:ext>
    </p:extLst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99E6-3CA2-43B5-9CB4-F3462AF90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61C7E-3CF5-4812-BD10-690CA8F67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5CF8B-C35C-4FBF-AAF5-21CCBAB8B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AE93B8-4097-4881-B594-706B22AC3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0830E-4DAE-4B3E-9E11-591286259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D5FA3-72AF-4725-A7E4-B8084008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DC3890-8E3E-498C-93FC-8919B455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5346C-8437-4531-980F-E69D0F87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09295"/>
      </p:ext>
    </p:extLst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B7B6-2060-4631-A709-A26C6CE8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A87D1-E049-4516-A342-3CF3355F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658A0-C69D-4EF3-BDDE-7F4EC1E6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E33D4-01A7-481A-BA53-DB3DDC18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78021"/>
      </p:ext>
    </p:extLst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E17E0-38D1-44E6-837B-AC9F2242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8F4BE-EAEA-4D6D-BB0F-B914CCF7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606A5-3BED-48B4-B4B3-9C1182B1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79480"/>
      </p:ext>
    </p:extLst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FC19-9E08-4AD6-AD88-D3A8F6C1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05ACB-446C-499C-B11C-4382BFF34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7CC83-F03F-4DED-975C-5EB77A9E9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03F98-CADF-494C-876F-1B7A398A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0005F-A155-4591-BF14-913F5ED0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16382-D235-4A05-A802-64EB2434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25263"/>
      </p:ext>
    </p:extLst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AFFE8-CC75-4C54-83A3-D0B51C63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CE2D1-DD87-445E-9A18-3E3D3B471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D59A8-6DD5-4E23-9426-355B1AE3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7C81C-7C99-4FA6-A231-197E9EA5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DF84-3F4F-4AC7-9298-20386421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4FF8F-8973-47CF-9866-DA24767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213"/>
      </p:ext>
    </p:extLst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4B4AF-63FD-461A-A35C-C6895F2E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6444B-02A9-4A74-BBC1-6A91F0277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0DDA6-A4A1-4E22-8A19-60B5F56FE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2658D-9AC4-4EB2-B208-21E45EF55627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76775-5563-427C-B94F-FF8A3E6DC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6DB06-6437-47C6-98FB-8C2B36493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FA92-0D4F-42CC-ADDA-A80B43F7D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63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/>
    </mc:Choice>
    <mc:Fallback xmlns="">
      <p:transition spd="slow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6551DA3-91E0-4AFD-A315-6203EC1632CF}"/>
              </a:ext>
            </a:extLst>
          </p:cNvPr>
          <p:cNvSpPr/>
          <p:nvPr/>
        </p:nvSpPr>
        <p:spPr>
          <a:xfrm>
            <a:off x="-1479550" y="2772833"/>
            <a:ext cx="1778000" cy="169333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/>
    </mc:Choice>
    <mc:Fallback xmlns="">
      <p:transition spd="slow" advClick="0"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McMillan</dc:creator>
  <cp:lastModifiedBy>Lea McMillan</cp:lastModifiedBy>
  <cp:revision>5</cp:revision>
  <dcterms:created xsi:type="dcterms:W3CDTF">2019-02-07T19:41:20Z</dcterms:created>
  <dcterms:modified xsi:type="dcterms:W3CDTF">2024-04-12T13:38:43Z</dcterms:modified>
</cp:coreProperties>
</file>