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9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7" d="100"/>
          <a:sy n="57" d="100"/>
        </p:scale>
        <p:origin x="28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 McMillan" userId="e87c5de0-7706-4fb1-bb9a-ade227d92a85" providerId="ADAL" clId="{81C9FF5A-0BBE-49B8-B093-7C59B6DBCF15}"/>
    <pc:docChg chg="modSld">
      <pc:chgData name="Lea McMillan" userId="e87c5de0-7706-4fb1-bb9a-ade227d92a85" providerId="ADAL" clId="{81C9FF5A-0BBE-49B8-B093-7C59B6DBCF15}" dt="2021-11-05T13:16:31.951" v="18" actId="20577"/>
      <pc:docMkLst>
        <pc:docMk/>
      </pc:docMkLst>
      <pc:sldChg chg="modSp mod">
        <pc:chgData name="Lea McMillan" userId="e87c5de0-7706-4fb1-bb9a-ade227d92a85" providerId="ADAL" clId="{81C9FF5A-0BBE-49B8-B093-7C59B6DBCF15}" dt="2021-11-05T13:16:31.951" v="18" actId="20577"/>
        <pc:sldMkLst>
          <pc:docMk/>
          <pc:sldMk cId="527979029" sldId="259"/>
        </pc:sldMkLst>
        <pc:spChg chg="mod">
          <ac:chgData name="Lea McMillan" userId="e87c5de0-7706-4fb1-bb9a-ade227d92a85" providerId="ADAL" clId="{81C9FF5A-0BBE-49B8-B093-7C59B6DBCF15}" dt="2021-11-05T13:16:31.951" v="18" actId="20577"/>
          <ac:spMkLst>
            <pc:docMk/>
            <pc:sldMk cId="527979029" sldId="259"/>
            <ac:spMk id="2" creationId="{287B8755-CB00-4A33-AF3D-CAECBB44FFE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001F2E-4DD5-45F9-BFA3-C0A825A38E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E0E9D-28D3-47DC-94E9-CAA845E77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7F2D2C-51AA-4E9E-91A2-C5689E58E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31004D2-65F9-4393-BF09-FB56E8F79F6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6079"/>
            <a:ext cx="12192000" cy="6890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379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F0900-CD10-4E6E-99B1-0C28AA1ED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7F0F5-5564-4462-9674-520B6C555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74E704-4D0B-40EF-A39F-EC41EDD049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E2645C-3EE9-489D-BD1F-672683958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53EB8-4BD3-4069-BB22-BD7F366A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271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9C2474-D689-492F-89FC-CCB4E24AB7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704FA4-7EF0-42D1-8225-AEC14979E1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7048FB-D81D-4AA0-9CE5-8E20DAA49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9153CD-F1DB-4C71-B98C-B429B44A1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665752-72A6-4D3A-97EA-641A7599D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74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8B7E5-C252-4CD3-A198-7B6D7593A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A6EA99-DB99-4099-8D5F-95E0B68943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DFA694-722D-41DF-941E-D21976E23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6298E5-A18B-482A-BA9A-A1DF2AEE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E09977-2D86-403C-89E9-B066E8714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4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5C48C-050C-4CCE-A4E7-63609F7806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124CA-6EFD-4002-928B-119D29DFA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4FFA75-2367-418C-8A30-B160C0547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F3142F-D2A8-44B9-B96D-A61D4C314F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2FE56-0B6F-483E-A859-19CFA83D1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4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5103DF-8B66-4B5B-AE6A-67A6425B8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A9C51-A01F-4AA5-BB78-7B2554D677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758AA1-0DBC-44C6-9E46-678D7D306B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BD25D-B089-4E7E-AE41-4150DEA7C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EE67BA-20C0-403B-BBF9-6252B0993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E0B0C-4B19-4B86-8659-5D40AA1D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632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AFFAA-C926-4A29-9CB3-119F33961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30B402-20D4-4F3D-B66A-DD37F17620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C66E19-5F89-4D59-8386-C700F0500D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55E5DE-9EB8-446C-9B3E-041DD186CA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EFECC1-C5F5-4613-9B77-61F60EB329A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32D4B5-26BB-4A5C-B70C-B92B3941B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1D472-6707-4CCE-82F7-AAC09712C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1511425-268F-45FC-A0C1-5EB64EDC7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4378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1F4A63-B3EF-4EDE-B4B4-76B9373886D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your name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A4ACC6-85F0-451D-8AFD-ABCA81DA8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DCA54C3-4E37-4372-A1D8-956A46EB51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C2F16D-B38E-4FB2-818E-31E0163D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01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CDD537-607F-4621-A0C6-2FE130FE5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B7AFE2-D8CE-4629-A1A0-A05757E46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ADC427-0456-4CE0-8795-17A88293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3C9B9F2-75AB-4FF7-8F7D-498B7388370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362076" y="572595"/>
            <a:ext cx="9115424" cy="5542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981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D4702-BC90-47BE-BAD3-BA6D357B9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FF1223-9220-4215-AD18-76FB1994F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69BD9C-2406-4C38-8288-661F86E451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43F4DA-20FE-4B34-AFE1-300CD5969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0EC740-DA22-41CD-A28E-92000972B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0F2CEA-C78D-490B-83BC-C26B8B6D8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296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3DF42-297E-462B-AA9C-88C62F36BB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B8D7B1-3C50-448B-B51E-ED58717687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C3C444-F9AC-4641-959D-095A0876B2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3E3CE-AD5C-426B-956F-2F04B3BBD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F55277-0505-47CC-AE91-DE896F5C7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52A545-4AA7-45A0-87D5-5F13B3D5A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64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386BEE4-A7F6-4FFC-ACB6-18A893C74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8E9790-1090-4165-BE75-77BC70EF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EC786-37C2-48A4-B086-6EDD6C4A56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D14AF-BF84-4177-9EFE-AA9034E570CC}" type="datetimeFigureOut">
              <a:rPr lang="en-US" smtClean="0"/>
              <a:t>11/5/2021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2C7486-3D61-4947-80A4-B7B0FFC9B1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350CBA-961D-410D-A291-5EDAB23DBC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AED8B-EFDB-4E6B-AAF2-E1D6F57569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2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microsoft.com/office/2007/relationships/hdphoto" Target="../media/hdphoto2.wdp"/><Relationship Id="rId7" Type="http://schemas.microsoft.com/office/2007/relationships/hdphoto" Target="../media/hdphoto4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microsoft.com/office/2007/relationships/hdphoto" Target="../media/hdphoto6.wdp"/><Relationship Id="rId5" Type="http://schemas.microsoft.com/office/2007/relationships/hdphoto" Target="../media/hdphoto3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microsoft.com/office/2007/relationships/hdphoto" Target="../media/hdphoto5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983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7B8755-CB00-4A33-AF3D-CAECBB44F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555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9" name="Picture 2">
            <a:extLst>
              <a:ext uri="{FF2B5EF4-FFF2-40B4-BE49-F238E27FC236}">
                <a16:creationId xmlns:a16="http://schemas.microsoft.com/office/drawing/2014/main" id="{31DEB943-92A9-454D-B121-5D5FB8D6AB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666" l="562" r="89888">
                        <a14:foregroundMark x1="38951" y1="4348" x2="21536" y2="23244"/>
                        <a14:foregroundMark x1="21536" y1="23244" x2="33146" y2="40970"/>
                        <a14:foregroundMark x1="33146" y1="40970" x2="49813" y2="41973"/>
                        <a14:foregroundMark x1="49813" y1="41973" x2="53933" y2="28595"/>
                        <a14:foregroundMark x1="53933" y1="28595" x2="36142" y2="5351"/>
                        <a14:foregroundMark x1="44757" y1="44314" x2="49064" y2="52676"/>
                        <a14:foregroundMark x1="31086" y1="33779" x2="40449" y2="31605"/>
                        <a14:foregroundMark x1="40449" y1="31605" x2="47191" y2="37458"/>
                        <a14:foregroundMark x1="47191" y1="37458" x2="48689" y2="40301"/>
                        <a14:foregroundMark x1="33333" y1="44314" x2="41011" y2="53344"/>
                        <a14:foregroundMark x1="13670" y1="24749" x2="16854" y2="38462"/>
                        <a14:foregroundMark x1="16854" y1="38462" x2="20412" y2="43980"/>
                        <a14:foregroundMark x1="5993" y1="37793" x2="10487" y2="62876"/>
                        <a14:foregroundMark x1="936" y1="44482" x2="2247" y2="49331"/>
                        <a14:foregroundMark x1="11423" y1="24080" x2="2060" y2="32776"/>
                        <a14:foregroundMark x1="2060" y1="32776" x2="1873" y2="48161"/>
                        <a14:foregroundMark x1="2622" y1="58361" x2="14981" y2="75920"/>
                        <a14:foregroundMark x1="14981" y1="75920" x2="26592" y2="84281"/>
                        <a14:foregroundMark x1="562" y1="48829" x2="4307" y2="65385"/>
                        <a14:foregroundMark x1="5243" y1="65886" x2="20599" y2="81271"/>
                        <a14:foregroundMark x1="7491" y1="69565" x2="16292" y2="80100"/>
                        <a14:foregroundMark x1="27903" y1="3177" x2="49064" y2="1505"/>
                        <a14:foregroundMark x1="49064" y1="1505" x2="49625" y2="2007"/>
                        <a14:foregroundMark x1="36704" y1="836" x2="23596" y2="7191"/>
                        <a14:foregroundMark x1="23596" y1="7191" x2="15543" y2="14716"/>
                        <a14:foregroundMark x1="15543" y1="14716" x2="12734" y2="26421"/>
                        <a14:foregroundMark x1="12734" y1="26421" x2="14419" y2="34950"/>
                        <a14:foregroundMark x1="76319" y1="33747" x2="78587" y2="36682"/>
                        <a14:foregroundMark x1="70440" y1="26138" x2="75215" y2="32318"/>
                        <a14:foregroundMark x1="67041" y1="21739" x2="69543" y2="24977"/>
                        <a14:foregroundMark x1="79771" y1="41225" x2="78652" y2="57358"/>
                        <a14:foregroundMark x1="78652" y1="57358" x2="77154" y2="62876"/>
                        <a14:foregroundMark x1="70896" y1="25819" x2="74719" y2="30769"/>
                        <a14:foregroundMark x1="67228" y1="21070" x2="69998" y2="24657"/>
                        <a14:foregroundMark x1="74719" y1="30769" x2="74906" y2="31773"/>
                        <a14:foregroundMark x1="42322" y1="55017" x2="51311" y2="50836"/>
                        <a14:foregroundMark x1="51311" y1="50836" x2="51311" y2="50836"/>
                        <a14:foregroundMark x1="48502" y1="85452" x2="69663" y2="97324"/>
                        <a14:foregroundMark x1="69663" y1="97324" x2="71348" y2="97659"/>
                        <a14:foregroundMark x1="20974" y1="87793" x2="38390" y2="84615"/>
                        <a14:foregroundMark x1="39513" y1="85619" x2="52247" y2="83278"/>
                        <a14:foregroundMark x1="52247" y1="83278" x2="73408" y2="69732"/>
                        <a14:foregroundMark x1="73408" y1="69732" x2="78464" y2="63880"/>
                        <a14:foregroundMark x1="55056" y1="82441" x2="64607" y2="76421"/>
                        <a14:foregroundMark x1="64607" y1="76421" x2="68914" y2="71739"/>
                        <a14:foregroundMark x1="76217" y1="67559" x2="58240" y2="83779"/>
                        <a14:foregroundMark x1="58240" y1="83779" x2="55431" y2="85284"/>
                        <a14:foregroundMark x1="79401" y1="46823" x2="79401" y2="57692"/>
                        <a14:foregroundMark x1="79401" y1="57692" x2="74532" y2="66054"/>
                        <a14:foregroundMark x1="80899" y1="48328" x2="80899" y2="48328"/>
                        <a14:foregroundMark x1="79775" y1="50669" x2="79213" y2="55518"/>
                        <a14:foregroundMark x1="52622" y1="3679" x2="62921" y2="12375"/>
                        <a14:foregroundMark x1="71297" y1="25537" x2="72285" y2="27090"/>
                        <a14:foregroundMark x1="62921" y1="12375" x2="70509" y2="24299"/>
                        <a14:foregroundMark x1="36330" y1="0" x2="15918" y2="14214"/>
                        <a14:foregroundMark x1="15918" y1="14214" x2="9551" y2="25920"/>
                        <a14:foregroundMark x1="9551" y1="25920" x2="9551" y2="26589"/>
                        <a14:foregroundMark x1="31835" y1="1505" x2="16105" y2="12375"/>
                        <a14:foregroundMark x1="16105" y1="12375" x2="14794" y2="14214"/>
                        <a14:foregroundMark x1="25468" y1="4515" x2="18165" y2="9197"/>
                        <a14:foregroundMark x1="26030" y1="3679" x2="27715" y2="3344"/>
                        <a14:foregroundMark x1="11798" y1="87960" x2="21723" y2="88796"/>
                        <a14:foregroundMark x1="21723" y1="88796" x2="9176" y2="95318"/>
                        <a14:foregroundMark x1="55056" y1="88796" x2="67978" y2="87458"/>
                        <a14:foregroundMark x1="63296" y1="92475" x2="69476" y2="95151"/>
                        <a14:foregroundMark x1="73221" y1="94983" x2="57116" y2="87291"/>
                        <a14:foregroundMark x1="67790" y1="85953" x2="69663" y2="85953"/>
                        <a14:foregroundMark x1="69850" y1="87960" x2="70599" y2="87960"/>
                        <a14:foregroundMark x1="14794" y1="86455" x2="17603" y2="86622"/>
                        <a14:foregroundMark x1="22846" y1="83278" x2="22846" y2="87793"/>
                        <a14:foregroundMark x1="13296" y1="86455" x2="7303" y2="94314"/>
                        <a14:foregroundMark x1="7303" y1="94314" x2="36891" y2="86789"/>
                        <a14:foregroundMark x1="26779" y1="90970" x2="23034" y2="98829"/>
                        <a14:foregroundMark x1="23783" y1="91639" x2="22659" y2="96990"/>
                        <a14:foregroundMark x1="20974" y1="93813" x2="19663" y2="97157"/>
                        <a14:foregroundMark x1="19663" y1="98829" x2="22285" y2="99666"/>
                        <a14:foregroundMark x1="19663" y1="99164" x2="19101" y2="97157"/>
                        <a14:foregroundMark x1="19288" y1="93478" x2="9363" y2="98161"/>
                        <a14:foregroundMark x1="9363" y1="98161" x2="6554" y2="93980"/>
                        <a14:foregroundMark x1="12172" y1="85284" x2="10861" y2="88462"/>
                        <a14:foregroundMark x1="11236" y1="86455" x2="10487" y2="87793"/>
                        <a14:foregroundMark x1="10674" y1="86455" x2="10487" y2="87458"/>
                        <a14:foregroundMark x1="35955" y1="87625" x2="26592" y2="90635"/>
                        <a14:foregroundMark x1="26592" y1="90635" x2="26592" y2="90635"/>
                        <a14:foregroundMark x1="40449" y1="86288" x2="43071" y2="85953"/>
                        <a14:foregroundMark x1="44569" y1="86789" x2="53184" y2="89967"/>
                        <a14:foregroundMark x1="53184" y1="89967" x2="60112" y2="99498"/>
                        <a14:foregroundMark x1="56929" y1="95987" x2="58427" y2="97993"/>
                        <a14:foregroundMark x1="55431" y1="94147" x2="59176" y2="99331"/>
                        <a14:foregroundMark x1="56554" y1="96656" x2="57865" y2="98829"/>
                        <a14:foregroundMark x1="66854" y1="91806" x2="73408" y2="94482"/>
                        <a14:foregroundMark x1="73596" y1="94147" x2="70225" y2="96823"/>
                        <a14:foregroundMark x1="73408" y1="95652" x2="72097" y2="96656"/>
                        <a14:foregroundMark x1="73596" y1="93645" x2="65918" y2="91973"/>
                        <a14:foregroundMark x1="65169" y1="85953" x2="58240" y2="87291"/>
                        <a14:foregroundMark x1="69850" y1="86455" x2="71161" y2="87960"/>
                        <a14:foregroundMark x1="73596" y1="94147" x2="72285" y2="97157"/>
                        <a14:foregroundMark x1="48127" y1="17391" x2="54307" y2="23077"/>
                        <a14:foregroundMark x1="52247" y1="14381" x2="57491" y2="19732"/>
                        <a14:foregroundMark x1="33146" y1="15385" x2="36330" y2="22408"/>
                        <a14:foregroundMark x1="31273" y1="23244" x2="32959" y2="23244"/>
                        <a14:foregroundMark x1="50562" y1="2843" x2="59363" y2="8863"/>
                        <a14:foregroundMark x1="60300" y1="8863" x2="56180" y2="5351"/>
                        <a14:foregroundMark x1="60861" y1="10033" x2="61610" y2="11037"/>
                        <a14:foregroundMark x1="77528" y1="37291" x2="79401" y2="41639"/>
                        <a14:foregroundMark x1="35019" y1="16555" x2="34644" y2="26421"/>
                        <a14:foregroundMark x1="34644" y1="26421" x2="23970" y2="27090"/>
                        <a14:foregroundMark x1="23970" y1="27090" x2="23783" y2="26923"/>
                        <a14:backgroundMark x1="71536" y1="23579" x2="72659" y2="24582"/>
                        <a14:backgroundMark x1="77528" y1="31271" x2="78464" y2="32776"/>
                        <a14:backgroundMark x1="79588" y1="36455" x2="79631" y2="3660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8008" y="3614584"/>
            <a:ext cx="2748068" cy="3077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7979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A382C8A0-F501-4DEE-B7F2-F17C1FAF4FFA}"/>
              </a:ext>
            </a:extLst>
          </p:cNvPr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2778" b="96389" l="10000" r="90000">
                        <a14:foregroundMark x1="37857" y1="8611" x2="57143" y2="7500"/>
                        <a14:foregroundMark x1="43571" y1="2778" x2="50714" y2="2778"/>
                        <a14:foregroundMark x1="45000" y1="92778" x2="63171" y2="93301"/>
                        <a14:foregroundMark x1="45714" y1="96389" x2="52857" y2="96389"/>
                        <a14:backgroundMark x1="63571" y1="93056" x2="66429" y2="9305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7745" y="1713547"/>
            <a:ext cx="1331595" cy="339471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03C88AD-CDFD-477B-BA9B-F1AB2F2151F9}"/>
              </a:ext>
            </a:extLst>
          </p:cNvPr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278" b="97778" l="10000" r="90000">
                        <a14:foregroundMark x1="35000" y1="7778" x2="62857" y2="5278"/>
                        <a14:foregroundMark x1="42143" y1="90556" x2="56429" y2="90000"/>
                        <a14:foregroundMark x1="48571" y1="97778" x2="56429" y2="9777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266" y="1713547"/>
            <a:ext cx="1331595" cy="3432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7499C466-868A-4B83-8758-CB77EDA95D2E}"/>
              </a:ext>
            </a:extLst>
          </p:cNvPr>
          <p:cNvPicPr/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167" b="96944" l="10000" r="90000">
                        <a14:foregroundMark x1="37857" y1="7500" x2="66429" y2="10000"/>
                        <a14:foregroundMark x1="37857" y1="4167" x2="54286" y2="4444"/>
                        <a14:foregroundMark x1="42143" y1="91389" x2="57857" y2="89167"/>
                        <a14:foregroundMark x1="45000" y1="95556" x2="55000" y2="9694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0408" y="1713547"/>
            <a:ext cx="1331595" cy="343281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Turkey Feathers Clipart, Transparent PNG Clipart Images Free Download -  ClipartMax">
            <a:extLst>
              <a:ext uri="{FF2B5EF4-FFF2-40B4-BE49-F238E27FC236}">
                <a16:creationId xmlns:a16="http://schemas.microsoft.com/office/drawing/2014/main" id="{54A7FDA2-32ED-4E98-8A16-A77F40F6306C}"/>
              </a:ext>
            </a:extLst>
          </p:cNvPr>
          <p:cNvPicPr/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024" b="94793" l="3200" r="92000">
                        <a14:foregroundMark x1="47600" y1="7456" x2="44400" y2="55976"/>
                        <a14:foregroundMark x1="52800" y1="88994" x2="62000" y2="91953"/>
                        <a14:foregroundMark x1="45200" y1="8639" x2="76400" y2="24852"/>
                        <a14:foregroundMark x1="76400" y1="24852" x2="76800" y2="26509"/>
                        <a14:foregroundMark x1="73600" y1="29467" x2="73600" y2="33728"/>
                        <a14:foregroundMark x1="44400" y1="92189" x2="51200" y2="94911"/>
                        <a14:foregroundMark x1="92000" y1="26509" x2="88800" y2="33254"/>
                        <a14:foregroundMark x1="3200" y1="26746" x2="4400" y2="35621"/>
                        <a14:foregroundMark x1="36800" y1="4024" x2="53600" y2="4024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3309" y="1637347"/>
            <a:ext cx="1037590" cy="350901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Feather Turkey Clipart - Orange Feather Clip Art - Free Transparent PNG  Clipart Images Download">
            <a:extLst>
              <a:ext uri="{FF2B5EF4-FFF2-40B4-BE49-F238E27FC236}">
                <a16:creationId xmlns:a16="http://schemas.microsoft.com/office/drawing/2014/main" id="{E476D2A0-FB7B-46FF-8E2D-B7A318A31353}"/>
              </a:ext>
            </a:extLst>
          </p:cNvPr>
          <p:cNvPicPr/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123" b="92735" l="36667" r="64762">
                        <a14:foregroundMark x1="46429" y1="9687" x2="50595" y2="9687"/>
                        <a14:foregroundMark x1="48929" y1="90598" x2="51667" y2="92877"/>
                        <a14:foregroundMark x1="47976" y1="7123" x2="49524" y2="71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199" r="31718" b="3439"/>
          <a:stretch/>
        </p:blipFill>
        <p:spPr bwMode="auto">
          <a:xfrm>
            <a:off x="7367111" y="1550351"/>
            <a:ext cx="1491615" cy="355790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Feather Turkey Clipart - Orange Feather Clip Art - Free Transparent PNG  Clipart Images Download">
            <a:extLst>
              <a:ext uri="{FF2B5EF4-FFF2-40B4-BE49-F238E27FC236}">
                <a16:creationId xmlns:a16="http://schemas.microsoft.com/office/drawing/2014/main" id="{3603A9F3-C8F4-47E1-BBDA-77129B85E9D1}"/>
              </a:ext>
            </a:extLst>
          </p:cNvPr>
          <p:cNvPicPr/>
          <p:nvPr/>
        </p:nvPicPr>
        <p:blipFill rotWithShape="1">
          <a:blip r:embed="rId10">
            <a:duotone>
              <a:prstClr val="black"/>
              <a:srgbClr val="7030A0">
                <a:tint val="45000"/>
                <a:satMod val="40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7123" b="92735" l="36667" r="64762">
                        <a14:foregroundMark x1="46429" y1="9687" x2="50595" y2="9687"/>
                        <a14:foregroundMark x1="48929" y1="90598" x2="51667" y2="92877"/>
                        <a14:foregroundMark x1="47976" y1="7123" x2="49524" y2="71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6129" r="34711" b="3439"/>
          <a:stretch/>
        </p:blipFill>
        <p:spPr bwMode="auto">
          <a:xfrm>
            <a:off x="8904447" y="1501457"/>
            <a:ext cx="1315878" cy="36449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69444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60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 McMillan</dc:creator>
  <cp:lastModifiedBy>Lea McMillan</cp:lastModifiedBy>
  <cp:revision>2</cp:revision>
  <dcterms:created xsi:type="dcterms:W3CDTF">2021-11-05T12:15:36Z</dcterms:created>
  <dcterms:modified xsi:type="dcterms:W3CDTF">2021-11-05T13:16:34Z</dcterms:modified>
</cp:coreProperties>
</file>